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88" r:id="rId5"/>
    <p:sldId id="289" r:id="rId6"/>
    <p:sldId id="290" r:id="rId7"/>
    <p:sldId id="291" r:id="rId8"/>
    <p:sldId id="292" r:id="rId9"/>
    <p:sldId id="293" r:id="rId10"/>
    <p:sldId id="303" r:id="rId11"/>
    <p:sldId id="304" r:id="rId12"/>
    <p:sldId id="305" r:id="rId13"/>
    <p:sldId id="273" r:id="rId14"/>
    <p:sldId id="306"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B5AA8"/>
    <a:srgbClr val="FFFFFF"/>
    <a:srgbClr val="7F7F7F"/>
    <a:srgbClr val="302030"/>
    <a:srgbClr val="79A466"/>
    <a:srgbClr val="A466A1"/>
    <a:srgbClr val="7C4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1" autoAdjust="0"/>
  </p:normalViewPr>
  <p:slideViewPr>
    <p:cSldViewPr snapToGrid="0">
      <p:cViewPr varScale="1">
        <p:scale>
          <a:sx n="66" d="100"/>
          <a:sy n="66" d="100"/>
        </p:scale>
        <p:origin x="668" y="44"/>
      </p:cViewPr>
      <p:guideLst/>
    </p:cSldViewPr>
  </p:slideViewPr>
  <p:notesTextViewPr>
    <p:cViewPr>
      <p:scale>
        <a:sx n="1" d="1"/>
        <a:sy n="1" d="1"/>
      </p:scale>
      <p:origin x="0" y="0"/>
    </p:cViewPr>
  </p:notesTextViewPr>
  <p:notesViewPr>
    <p:cSldViewPr snapToGrid="0">
      <p:cViewPr>
        <p:scale>
          <a:sx n="1" d="2"/>
          <a:sy n="1" d="2"/>
        </p:scale>
        <p:origin x="3403"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4/20/2022</a:t>
            </a:fld>
            <a:endParaRPr lang="en-US" dirty="0"/>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dirty="0"/>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4/20/2022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dirty="0"/>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dirty="0"/>
              <a:t>Pitch</a:t>
            </a:r>
          </a:p>
        </p:txBody>
      </p:sp>
    </p:spTree>
    <p:extLst>
      <p:ext uri="{BB962C8B-B14F-4D97-AF65-F5344CB8AC3E}">
        <p14:creationId xmlns:p14="http://schemas.microsoft.com/office/powerpoint/2010/main" val="3377346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$1b</a:t>
            </a:r>
          </a:p>
        </p:txBody>
      </p:sp>
    </p:spTree>
    <p:extLst>
      <p:ext uri="{BB962C8B-B14F-4D97-AF65-F5344CB8AC3E}">
        <p14:creationId xmlns:p14="http://schemas.microsoft.com/office/powerpoint/2010/main" val="86504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9332B195-6B28-453B-8483-E18845F548FE}"/>
              </a:ext>
            </a:extLst>
          </p:cNvPr>
          <p:cNvSpPr>
            <a:spLocks noGrp="1"/>
          </p:cNvSpPr>
          <p:nvPr>
            <p:ph type="pic" sz="quarter" idx="13" hasCustomPrompt="1"/>
          </p:nvPr>
        </p:nvSpPr>
        <p:spPr>
          <a:xfrm>
            <a:off x="-4281" y="0"/>
            <a:ext cx="12196282" cy="2442916"/>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5" name="Text Placeholder 4">
            <a:extLst>
              <a:ext uri="{FF2B5EF4-FFF2-40B4-BE49-F238E27FC236}">
                <a16:creationId xmlns:a16="http://schemas.microsoft.com/office/drawing/2014/main" id="{70B36DB2-10C9-40E1-A939-F9F3E99AA97E}"/>
              </a:ext>
            </a:extLst>
          </p:cNvPr>
          <p:cNvSpPr>
            <a:spLocks noGrp="1"/>
          </p:cNvSpPr>
          <p:nvPr>
            <p:ph type="body" sz="quarter" idx="29" hasCustomPrompt="1"/>
          </p:nvPr>
        </p:nvSpPr>
        <p:spPr>
          <a:xfrm>
            <a:off x="-316523" y="104279"/>
            <a:ext cx="12508523" cy="2679238"/>
          </a:xfrm>
          <a:prstGeom prst="rect">
            <a:avLst/>
          </a:prstGeom>
        </p:spPr>
        <p:txBody>
          <a:bodyPr/>
          <a:lstStyle>
            <a:lvl1pPr marL="0" indent="0" algn="r">
              <a:lnSpc>
                <a:spcPct val="40000"/>
              </a:lnSpc>
              <a:spcBef>
                <a:spcPts val="0"/>
              </a:spcBef>
              <a:buNone/>
              <a:defRPr sz="50000" baseline="0">
                <a:solidFill>
                  <a:schemeClr val="bg1">
                    <a:alpha val="20000"/>
                  </a:schemeClr>
                </a:solidFill>
                <a:latin typeface="Kunstler Script" panose="030304020206070D0D06" pitchFamily="66" charset="0"/>
              </a:defRPr>
            </a:lvl1pPr>
          </a:lstStyle>
          <a:p>
            <a:r>
              <a:rPr lang="en-US" dirty="0"/>
              <a:t>Comp</a:t>
            </a:r>
          </a:p>
        </p:txBody>
      </p:sp>
      <p:sp>
        <p:nvSpPr>
          <p:cNvPr id="3" name="Date Placeholder 2">
            <a:extLst>
              <a:ext uri="{FF2B5EF4-FFF2-40B4-BE49-F238E27FC236}">
                <a16:creationId xmlns:a16="http://schemas.microsoft.com/office/drawing/2014/main" id="{F1034CA5-4FBD-4728-A5D5-B55A51F3EC89}"/>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DEB12970-8175-4B63-9ABC-FF21E5FB07CA}"/>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D2E5FFB0-6DFB-4547-AB5E-A22910F479A1}"/>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3B15B0B7-1296-4FBF-8D28-A0D282176365}"/>
              </a:ext>
            </a:extLst>
          </p:cNvPr>
          <p:cNvSpPr>
            <a:spLocks noGrp="1"/>
          </p:cNvSpPr>
          <p:nvPr>
            <p:ph type="ctrTitle" hasCustomPrompt="1"/>
          </p:nvPr>
        </p:nvSpPr>
        <p:spPr>
          <a:xfrm>
            <a:off x="819728" y="2679238"/>
            <a:ext cx="4386945" cy="545148"/>
          </a:xfrm>
          <a:prstGeom prst="rect">
            <a:avLst/>
          </a:prstGeom>
        </p:spPr>
        <p:txBody>
          <a:bodyPr anchor="b"/>
          <a:lstStyle>
            <a:lvl1pPr algn="l">
              <a:defRPr sz="2200" cap="all" spc="200" baseline="0">
                <a:solidFill>
                  <a:schemeClr val="accent1"/>
                </a:solidFill>
                <a:latin typeface="+mj-lt"/>
              </a:defRPr>
            </a:lvl1pPr>
          </a:lstStyle>
          <a:p>
            <a:r>
              <a:rPr lang="en-US"/>
              <a:t>Click to add title</a:t>
            </a:r>
          </a:p>
        </p:txBody>
      </p:sp>
      <p:sp>
        <p:nvSpPr>
          <p:cNvPr id="10" name="Text Placeholder 10">
            <a:extLst>
              <a:ext uri="{FF2B5EF4-FFF2-40B4-BE49-F238E27FC236}">
                <a16:creationId xmlns:a16="http://schemas.microsoft.com/office/drawing/2014/main" id="{41958F62-D93E-4433-9FC8-4CFA9792BDB2}"/>
              </a:ext>
            </a:extLst>
          </p:cNvPr>
          <p:cNvSpPr>
            <a:spLocks noGrp="1"/>
          </p:cNvSpPr>
          <p:nvPr>
            <p:ph type="body" sz="quarter" idx="14" hasCustomPrompt="1"/>
          </p:nvPr>
        </p:nvSpPr>
        <p:spPr>
          <a:xfrm>
            <a:off x="819728"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3D482AA-5393-4260-A25C-77242CC39847}"/>
              </a:ext>
            </a:extLst>
          </p:cNvPr>
          <p:cNvSpPr>
            <a:spLocks noGrp="1"/>
          </p:cNvSpPr>
          <p:nvPr>
            <p:ph type="body" sz="quarter" idx="16" hasCustomPrompt="1"/>
          </p:nvPr>
        </p:nvSpPr>
        <p:spPr>
          <a:xfrm>
            <a:off x="819728"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57434F13-1C2F-416A-A9F8-479D11410BED}"/>
              </a:ext>
            </a:extLst>
          </p:cNvPr>
          <p:cNvSpPr>
            <a:spLocks noGrp="1"/>
          </p:cNvSpPr>
          <p:nvPr>
            <p:ph type="body" sz="quarter" idx="17" hasCustomPrompt="1"/>
          </p:nvPr>
        </p:nvSpPr>
        <p:spPr>
          <a:xfrm>
            <a:off x="6400800"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FC8B7634-CFB8-480E-9065-D580A180133A}"/>
              </a:ext>
            </a:extLst>
          </p:cNvPr>
          <p:cNvSpPr>
            <a:spLocks noGrp="1"/>
          </p:cNvSpPr>
          <p:nvPr>
            <p:ph type="body" sz="quarter" idx="18" hasCustomPrompt="1"/>
          </p:nvPr>
        </p:nvSpPr>
        <p:spPr>
          <a:xfrm>
            <a:off x="6400800"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99710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433EF2-C2C4-4062-9D92-0FB277293D45}"/>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5" name="Footer Placeholder 4">
            <a:extLst>
              <a:ext uri="{FF2B5EF4-FFF2-40B4-BE49-F238E27FC236}">
                <a16:creationId xmlns:a16="http://schemas.microsoft.com/office/drawing/2014/main" id="{CD63FBE5-A165-4D71-A770-FE4E13B1A687}"/>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B9B91C94-93DA-4850-9EE8-968DAF8900BD}"/>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ext Placeholder 14">
            <a:extLst>
              <a:ext uri="{FF2B5EF4-FFF2-40B4-BE49-F238E27FC236}">
                <a16:creationId xmlns:a16="http://schemas.microsoft.com/office/drawing/2014/main" id="{C9C019F9-A0CC-42FD-9A58-9A76FBC64749}"/>
              </a:ext>
            </a:extLst>
          </p:cNvPr>
          <p:cNvSpPr>
            <a:spLocks noGrp="1"/>
          </p:cNvSpPr>
          <p:nvPr>
            <p:ph type="body" sz="quarter" idx="15" hasCustomPrompt="1"/>
          </p:nvPr>
        </p:nvSpPr>
        <p:spPr>
          <a:xfrm>
            <a:off x="6236499" y="142547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8" name="Text Placeholder 14">
            <a:extLst>
              <a:ext uri="{FF2B5EF4-FFF2-40B4-BE49-F238E27FC236}">
                <a16:creationId xmlns:a16="http://schemas.microsoft.com/office/drawing/2014/main" id="{2F0A1D53-A949-49E7-820F-D18CEC7EA781}"/>
              </a:ext>
            </a:extLst>
          </p:cNvPr>
          <p:cNvSpPr>
            <a:spLocks noGrp="1"/>
          </p:cNvSpPr>
          <p:nvPr>
            <p:ph type="body" sz="quarter" idx="17" hasCustomPrompt="1"/>
          </p:nvPr>
        </p:nvSpPr>
        <p:spPr>
          <a:xfrm>
            <a:off x="6236499" y="529432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FC5403F6-AE51-438F-AF93-56FA7D2A5675}"/>
              </a:ext>
            </a:extLst>
          </p:cNvPr>
          <p:cNvSpPr>
            <a:spLocks noGrp="1"/>
          </p:cNvSpPr>
          <p:nvPr>
            <p:ph type="body" sz="quarter" idx="19" hasCustomPrompt="1"/>
          </p:nvPr>
        </p:nvSpPr>
        <p:spPr>
          <a:xfrm>
            <a:off x="9440311" y="335435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0494832D-1AEB-4A7B-8BC3-8AC645057F58}"/>
              </a:ext>
            </a:extLst>
          </p:cNvPr>
          <p:cNvSpPr>
            <a:spLocks noGrp="1"/>
          </p:cNvSpPr>
          <p:nvPr>
            <p:ph type="body" sz="quarter" idx="20" hasCustomPrompt="1"/>
          </p:nvPr>
        </p:nvSpPr>
        <p:spPr>
          <a:xfrm>
            <a:off x="4743347" y="2194947"/>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9DED817B-58D3-4713-A66F-2E4CF578D5E7}"/>
              </a:ext>
            </a:extLst>
          </p:cNvPr>
          <p:cNvSpPr>
            <a:spLocks noGrp="1"/>
          </p:cNvSpPr>
          <p:nvPr>
            <p:ph type="body" sz="quarter" idx="21" hasCustomPrompt="1"/>
          </p:nvPr>
        </p:nvSpPr>
        <p:spPr>
          <a:xfrm>
            <a:off x="5179839" y="430766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D1FE5CBC-B2B8-45FE-986C-504C397B9E10}"/>
              </a:ext>
            </a:extLst>
          </p:cNvPr>
          <p:cNvSpPr>
            <a:spLocks noGrp="1"/>
          </p:cNvSpPr>
          <p:nvPr>
            <p:ph type="body" sz="quarter" idx="22" hasCustomPrompt="1"/>
          </p:nvPr>
        </p:nvSpPr>
        <p:spPr>
          <a:xfrm>
            <a:off x="3642362" y="443939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CE71774F-D73F-4B7F-9152-95EC3F36DDA8}"/>
              </a:ext>
            </a:extLst>
          </p:cNvPr>
          <p:cNvSpPr>
            <a:spLocks noGrp="1"/>
          </p:cNvSpPr>
          <p:nvPr>
            <p:ph type="body" sz="quarter" idx="23" hasCustomPrompt="1"/>
          </p:nvPr>
        </p:nvSpPr>
        <p:spPr>
          <a:xfrm>
            <a:off x="7398712" y="4008089"/>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154305F-5D9B-4B4A-9F2B-6FBECE7371AA}"/>
              </a:ext>
            </a:extLst>
          </p:cNvPr>
          <p:cNvSpPr>
            <a:spLocks noGrp="1"/>
          </p:cNvSpPr>
          <p:nvPr>
            <p:ph type="body" sz="quarter" idx="25" hasCustomPrompt="1"/>
          </p:nvPr>
        </p:nvSpPr>
        <p:spPr>
          <a:xfrm>
            <a:off x="3543692" y="335435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cxnSp>
        <p:nvCxnSpPr>
          <p:cNvPr id="21" name="Straight Connector 20">
            <a:extLst>
              <a:ext uri="{FF2B5EF4-FFF2-40B4-BE49-F238E27FC236}">
                <a16:creationId xmlns:a16="http://schemas.microsoft.com/office/drawing/2014/main" id="{8C5FED44-231C-4E53-B41C-81293135ACB1}"/>
              </a:ext>
            </a:extLst>
          </p:cNvPr>
          <p:cNvCxnSpPr>
            <a:cxnSpLocks/>
          </p:cNvCxnSpPr>
          <p:nvPr userDrawn="1"/>
        </p:nvCxnSpPr>
        <p:spPr>
          <a:xfrm>
            <a:off x="4756662" y="360037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105B5D-04B2-4415-A88E-6BE695BAD6D0}"/>
              </a:ext>
            </a:extLst>
          </p:cNvPr>
          <p:cNvCxnSpPr>
            <a:cxnSpLocks/>
          </p:cNvCxnSpPr>
          <p:nvPr userDrawn="1"/>
        </p:nvCxnSpPr>
        <p:spPr>
          <a:xfrm flipV="1">
            <a:off x="7089982" y="191750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id="{8F362A87-DBB9-4FFD-9F42-9D6D5AD35E94}"/>
              </a:ext>
            </a:extLst>
          </p:cNvPr>
          <p:cNvSpPr>
            <a:spLocks noGrp="1"/>
          </p:cNvSpPr>
          <p:nvPr>
            <p:ph type="body" sz="quarter" idx="26" hasCustomPrompt="1"/>
          </p:nvPr>
        </p:nvSpPr>
        <p:spPr>
          <a:xfrm>
            <a:off x="7752879" y="195471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B6713B5A-6FE2-4827-A18D-2F81B40F069D}"/>
              </a:ext>
            </a:extLst>
          </p:cNvPr>
          <p:cNvSpPr>
            <a:spLocks noGrp="1"/>
          </p:cNvSpPr>
          <p:nvPr>
            <p:ph type="body" sz="quarter" idx="24" hasCustomPrompt="1"/>
          </p:nvPr>
        </p:nvSpPr>
        <p:spPr>
          <a:xfrm>
            <a:off x="8859355" y="4708093"/>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6" name="Title 1">
            <a:extLst>
              <a:ext uri="{FF2B5EF4-FFF2-40B4-BE49-F238E27FC236}">
                <a16:creationId xmlns:a16="http://schemas.microsoft.com/office/drawing/2014/main" id="{2B665ABC-CB0A-4595-8165-3205CED4DCF5}"/>
              </a:ext>
            </a:extLst>
          </p:cNvPr>
          <p:cNvSpPr>
            <a:spLocks noGrp="1"/>
          </p:cNvSpPr>
          <p:nvPr>
            <p:ph type="ctrTitle" hasCustomPrompt="1"/>
          </p:nvPr>
        </p:nvSpPr>
        <p:spPr>
          <a:xfrm>
            <a:off x="832040" y="72221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Tree>
    <p:extLst>
      <p:ext uri="{BB962C8B-B14F-4D97-AF65-F5344CB8AC3E}">
        <p14:creationId xmlns:p14="http://schemas.microsoft.com/office/powerpoint/2010/main" val="694769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09839D-FDC1-4EDF-9E51-F73351ABBD6C}"/>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B60B182A-200F-405E-B287-2F7A7F928951}"/>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AFE8CEAE-624C-4615-8252-893F3A04CAB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8AE4140-1E60-4ABF-8C5B-6AA249168701}"/>
              </a:ext>
            </a:extLst>
          </p:cNvPr>
          <p:cNvSpPr>
            <a:spLocks noGrp="1"/>
          </p:cNvSpPr>
          <p:nvPr>
            <p:ph type="ctrTitle" hasCustomPrompt="1"/>
          </p:nvPr>
        </p:nvSpPr>
        <p:spPr>
          <a:xfrm>
            <a:off x="2989603" y="727515"/>
            <a:ext cx="6212793" cy="639955"/>
          </a:xfrm>
          <a:prstGeom prst="rect">
            <a:avLst/>
          </a:prstGeom>
        </p:spPr>
        <p:txBody>
          <a:bodyPr anchor="ctr"/>
          <a:lstStyle>
            <a:lvl1pPr algn="ctr">
              <a:defRPr sz="2200" cap="all" spc="200" baseline="0">
                <a:solidFill>
                  <a:schemeClr val="accent1"/>
                </a:solidFill>
                <a:latin typeface="+mj-lt"/>
              </a:defRPr>
            </a:lvl1pPr>
          </a:lstStyle>
          <a:p>
            <a:r>
              <a:rPr lang="en-US" dirty="0"/>
              <a:t>Click to add title</a:t>
            </a:r>
          </a:p>
        </p:txBody>
      </p:sp>
      <p:sp>
        <p:nvSpPr>
          <p:cNvPr id="15" name="Text Placeholder 14">
            <a:extLst>
              <a:ext uri="{FF2B5EF4-FFF2-40B4-BE49-F238E27FC236}">
                <a16:creationId xmlns:a16="http://schemas.microsoft.com/office/drawing/2014/main" id="{562056E9-39CD-4DAA-AF46-D107C1680734}"/>
              </a:ext>
            </a:extLst>
          </p:cNvPr>
          <p:cNvSpPr>
            <a:spLocks noGrp="1"/>
          </p:cNvSpPr>
          <p:nvPr>
            <p:ph type="body" sz="quarter" idx="13" hasCustomPrompt="1"/>
          </p:nvPr>
        </p:nvSpPr>
        <p:spPr>
          <a:xfrm>
            <a:off x="1780446"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39F4B0E4-0A8E-4F79-B6E9-9015E62C2CA7}"/>
              </a:ext>
            </a:extLst>
          </p:cNvPr>
          <p:cNvSpPr>
            <a:spLocks noGrp="1"/>
          </p:cNvSpPr>
          <p:nvPr>
            <p:ph type="body" sz="quarter" idx="29" hasCustomPrompt="1"/>
          </p:nvPr>
        </p:nvSpPr>
        <p:spPr>
          <a:xfrm>
            <a:off x="5009724" y="4192396"/>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128A45A-DF71-4640-A1BF-8F1866D09CE6}"/>
              </a:ext>
            </a:extLst>
          </p:cNvPr>
          <p:cNvSpPr>
            <a:spLocks noGrp="1"/>
          </p:cNvSpPr>
          <p:nvPr>
            <p:ph type="body" sz="quarter" idx="30" hasCustomPrompt="1"/>
          </p:nvPr>
        </p:nvSpPr>
        <p:spPr>
          <a:xfrm>
            <a:off x="8153400"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D63BCEA8-1DF2-474C-A867-36E22D2F6114}"/>
              </a:ext>
            </a:extLst>
          </p:cNvPr>
          <p:cNvSpPr>
            <a:spLocks noGrp="1"/>
          </p:cNvSpPr>
          <p:nvPr>
            <p:ph type="body" sz="quarter" idx="33" hasCustomPrompt="1"/>
          </p:nvPr>
        </p:nvSpPr>
        <p:spPr>
          <a:xfrm>
            <a:off x="2989603" y="1124727"/>
            <a:ext cx="6212793" cy="568896"/>
          </a:xfrm>
          <a:prstGeom prst="rect">
            <a:avLst/>
          </a:prstGeom>
        </p:spPr>
        <p:txBody>
          <a:bodyPr anchor="ctr"/>
          <a:lstStyle>
            <a:lvl1pPr marL="0" indent="0" algn="ctr">
              <a:buNone/>
              <a:defRPr sz="2000" cap="none" spc="100" baseline="0">
                <a:solidFill>
                  <a:schemeClr val="accent1"/>
                </a:solidFill>
                <a:latin typeface="Avenir Next LT Pro" panose="020B0504020202020204" pitchFamily="34" charset="0"/>
              </a:defRPr>
            </a:lvl1pPr>
          </a:lstStyle>
          <a:p>
            <a:pPr lvl="0"/>
            <a:r>
              <a:rPr lang="en-US"/>
              <a:t>Click to add subtitle</a:t>
            </a:r>
          </a:p>
        </p:txBody>
      </p:sp>
      <p:sp>
        <p:nvSpPr>
          <p:cNvPr id="19" name="Text Placeholder 14">
            <a:extLst>
              <a:ext uri="{FF2B5EF4-FFF2-40B4-BE49-F238E27FC236}">
                <a16:creationId xmlns:a16="http://schemas.microsoft.com/office/drawing/2014/main" id="{6F23D9F0-2D86-4938-96EE-A32A42E6DBFB}"/>
              </a:ext>
            </a:extLst>
          </p:cNvPr>
          <p:cNvSpPr>
            <a:spLocks noGrp="1"/>
          </p:cNvSpPr>
          <p:nvPr>
            <p:ph type="body" sz="quarter" idx="26" hasCustomPrompt="1"/>
          </p:nvPr>
        </p:nvSpPr>
        <p:spPr>
          <a:xfrm>
            <a:off x="2206278" y="2482446"/>
            <a:ext cx="1581912" cy="1581912"/>
          </a:xfrm>
          <a:prstGeom prst="ellipse">
            <a:avLst/>
          </a:prstGeom>
          <a:solidFill>
            <a:schemeClr val="accent6"/>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54C8C8A-D882-4AB4-BD1F-8D2E1EF0A811}"/>
              </a:ext>
            </a:extLst>
          </p:cNvPr>
          <p:cNvSpPr>
            <a:spLocks noGrp="1"/>
          </p:cNvSpPr>
          <p:nvPr>
            <p:ph type="body" sz="quarter" idx="27" hasCustomPrompt="1"/>
          </p:nvPr>
        </p:nvSpPr>
        <p:spPr>
          <a:xfrm>
            <a:off x="5426320" y="2482446"/>
            <a:ext cx="1581912" cy="1581912"/>
          </a:xfrm>
          <a:prstGeom prst="ellipse">
            <a:avLst/>
          </a:prstGeom>
          <a:solidFill>
            <a:schemeClr val="accent4"/>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
        <p:nvSpPr>
          <p:cNvPr id="21" name="Text Placeholder 14">
            <a:extLst>
              <a:ext uri="{FF2B5EF4-FFF2-40B4-BE49-F238E27FC236}">
                <a16:creationId xmlns:a16="http://schemas.microsoft.com/office/drawing/2014/main" id="{48F571DC-88C7-42E3-8699-F9C41BE828F3}"/>
              </a:ext>
            </a:extLst>
          </p:cNvPr>
          <p:cNvSpPr>
            <a:spLocks noGrp="1"/>
          </p:cNvSpPr>
          <p:nvPr>
            <p:ph type="body" sz="quarter" idx="28" hasCustomPrompt="1"/>
          </p:nvPr>
        </p:nvSpPr>
        <p:spPr>
          <a:xfrm>
            <a:off x="8569996" y="2482446"/>
            <a:ext cx="1581912" cy="1581912"/>
          </a:xfrm>
          <a:prstGeom prst="ellipse">
            <a:avLst/>
          </a:prstGeom>
          <a:solidFill>
            <a:schemeClr val="accent3">
              <a:lumMod val="50000"/>
            </a:schemeClr>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Tree>
    <p:extLst>
      <p:ext uri="{BB962C8B-B14F-4D97-AF65-F5344CB8AC3E}">
        <p14:creationId xmlns:p14="http://schemas.microsoft.com/office/powerpoint/2010/main" val="48522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dirty="0"/>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759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9F6C305-4C96-4875-9AEF-C88E3E62D330}"/>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2FFFF3E7-19BF-4E1B-86A9-BB3CBD8978FE}"/>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09CD6203-1BDD-481A-8B5A-0CE7676C81E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26458F71-90A6-4816-BD12-E5F24297EB50}"/>
              </a:ext>
            </a:extLst>
          </p:cNvPr>
          <p:cNvSpPr>
            <a:spLocks noGrp="1"/>
          </p:cNvSpPr>
          <p:nvPr>
            <p:ph type="ctrTitle" hasCustomPrompt="1"/>
          </p:nvPr>
        </p:nvSpPr>
        <p:spPr>
          <a:xfrm>
            <a:off x="832040" y="72486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C65C6C0E-E988-4670-AC4F-46DF25AB1AA9}"/>
              </a:ext>
            </a:extLst>
          </p:cNvPr>
          <p:cNvSpPr>
            <a:spLocks noGrp="1"/>
          </p:cNvSpPr>
          <p:nvPr>
            <p:ph type="body" sz="quarter" idx="17" hasCustomPrompt="1"/>
          </p:nvPr>
        </p:nvSpPr>
        <p:spPr>
          <a:xfrm>
            <a:off x="171234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D08F3328-96B5-4F00-9D88-C2B1CFB100B9}"/>
              </a:ext>
            </a:extLst>
          </p:cNvPr>
          <p:cNvSpPr>
            <a:spLocks noGrp="1"/>
          </p:cNvSpPr>
          <p:nvPr>
            <p:ph type="body" sz="quarter" idx="18" hasCustomPrompt="1"/>
          </p:nvPr>
        </p:nvSpPr>
        <p:spPr>
          <a:xfrm>
            <a:off x="250176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AF2A90E7-217C-439F-A3C7-41589A223FBC}"/>
              </a:ext>
            </a:extLst>
          </p:cNvPr>
          <p:cNvSpPr>
            <a:spLocks noGrp="1"/>
          </p:cNvSpPr>
          <p:nvPr>
            <p:ph type="body" sz="quarter" idx="19" hasCustomPrompt="1"/>
          </p:nvPr>
        </p:nvSpPr>
        <p:spPr>
          <a:xfrm>
            <a:off x="3230365" y="3027930"/>
            <a:ext cx="615309"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8553117D-AEE8-4CDA-9B76-4465B03947A6}"/>
              </a:ext>
            </a:extLst>
          </p:cNvPr>
          <p:cNvSpPr>
            <a:spLocks noGrp="1"/>
          </p:cNvSpPr>
          <p:nvPr>
            <p:ph type="body" sz="quarter" idx="20" hasCustomPrompt="1"/>
          </p:nvPr>
        </p:nvSpPr>
        <p:spPr>
          <a:xfrm>
            <a:off x="408059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768892F-3B07-49B8-B76F-DA245223D26A}"/>
              </a:ext>
            </a:extLst>
          </p:cNvPr>
          <p:cNvSpPr>
            <a:spLocks noGrp="1"/>
          </p:cNvSpPr>
          <p:nvPr>
            <p:ph type="body" sz="quarter" idx="21" hasCustomPrompt="1"/>
          </p:nvPr>
        </p:nvSpPr>
        <p:spPr>
          <a:xfrm>
            <a:off x="4810807"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5C805EDD-6FC0-466B-B5E2-AA7150A85836}"/>
              </a:ext>
            </a:extLst>
          </p:cNvPr>
          <p:cNvSpPr>
            <a:spLocks noGrp="1"/>
          </p:cNvSpPr>
          <p:nvPr>
            <p:ph type="body" sz="quarter" idx="22" hasCustomPrompt="1"/>
          </p:nvPr>
        </p:nvSpPr>
        <p:spPr>
          <a:xfrm>
            <a:off x="565942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9D2E9DFD-B289-41E0-A706-0DF99250C3A8}"/>
              </a:ext>
            </a:extLst>
          </p:cNvPr>
          <p:cNvSpPr>
            <a:spLocks noGrp="1"/>
          </p:cNvSpPr>
          <p:nvPr>
            <p:ph type="body" sz="quarter" idx="23" hasCustomPrompt="1"/>
          </p:nvPr>
        </p:nvSpPr>
        <p:spPr>
          <a:xfrm>
            <a:off x="644883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29CFE769-E334-4852-98D4-D2686E7A177D}"/>
              </a:ext>
            </a:extLst>
          </p:cNvPr>
          <p:cNvSpPr>
            <a:spLocks noGrp="1"/>
          </p:cNvSpPr>
          <p:nvPr>
            <p:ph type="body" sz="quarter" idx="24" hasCustomPrompt="1"/>
          </p:nvPr>
        </p:nvSpPr>
        <p:spPr>
          <a:xfrm>
            <a:off x="7177978"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656E6239-48C4-41A4-9AA4-44A85F3A09DD}"/>
              </a:ext>
            </a:extLst>
          </p:cNvPr>
          <p:cNvSpPr>
            <a:spLocks noGrp="1"/>
          </p:cNvSpPr>
          <p:nvPr>
            <p:ph type="body" sz="quarter" idx="25" hasCustomPrompt="1"/>
          </p:nvPr>
        </p:nvSpPr>
        <p:spPr>
          <a:xfrm>
            <a:off x="802766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677AF2E7-6E1A-4486-9E9C-831E8AA4E31C}"/>
              </a:ext>
            </a:extLst>
          </p:cNvPr>
          <p:cNvSpPr>
            <a:spLocks noGrp="1"/>
          </p:cNvSpPr>
          <p:nvPr>
            <p:ph type="body" sz="quarter" idx="26" hasCustomPrompt="1"/>
          </p:nvPr>
        </p:nvSpPr>
        <p:spPr>
          <a:xfrm>
            <a:off x="881708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54CB8F8F-95F4-4C90-B6B0-E05E3FD39060}"/>
              </a:ext>
            </a:extLst>
          </p:cNvPr>
          <p:cNvSpPr>
            <a:spLocks noGrp="1"/>
          </p:cNvSpPr>
          <p:nvPr>
            <p:ph type="body" sz="quarter" idx="27" hasCustomPrompt="1"/>
          </p:nvPr>
        </p:nvSpPr>
        <p:spPr>
          <a:xfrm>
            <a:off x="9546420"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D4D4CBEB-ED3F-458B-89D4-BF7B87EEA701}"/>
              </a:ext>
            </a:extLst>
          </p:cNvPr>
          <p:cNvSpPr>
            <a:spLocks noGrp="1"/>
          </p:cNvSpPr>
          <p:nvPr>
            <p:ph type="body" sz="quarter" idx="28" hasCustomPrompt="1"/>
          </p:nvPr>
        </p:nvSpPr>
        <p:spPr>
          <a:xfrm>
            <a:off x="10395907"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7D178BD8-37BB-4369-9089-458E4AFC029B}"/>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EB35E26F-6E4D-49E5-8B52-C3DFC5DAED94}"/>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57091E21-E4FD-4EFC-A957-BC31C0E5E066}"/>
              </a:ext>
            </a:extLst>
          </p:cNvPr>
          <p:cNvSpPr>
            <a:spLocks noGrp="1"/>
          </p:cNvSpPr>
          <p:nvPr>
            <p:ph type="body" sz="quarter" idx="31" hasCustomPrompt="1"/>
          </p:nvPr>
        </p:nvSpPr>
        <p:spPr>
          <a:xfrm>
            <a:off x="3230365" y="4871997"/>
            <a:ext cx="615309"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93BD433F-C233-4D3A-A836-157F6D8E7877}"/>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A047DD8B-C64B-4EEF-A394-1EF5D78C9199}"/>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9F7A3216-3089-45BC-B307-8D5B15FE5D06}"/>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C4C055EF-54DF-4BA1-A25C-B1010981E7CB}"/>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46C13F5D-6794-400F-906D-2D40EEEC343B}"/>
              </a:ext>
            </a:extLst>
          </p:cNvPr>
          <p:cNvSpPr>
            <a:spLocks noGrp="1"/>
          </p:cNvSpPr>
          <p:nvPr>
            <p:ph type="body" sz="quarter" idx="36" hasCustomPrompt="1"/>
          </p:nvPr>
        </p:nvSpPr>
        <p:spPr>
          <a:xfrm>
            <a:off x="7177978"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45714E98-02E2-48DF-9367-87F55E4FB6A8}"/>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C13007C-3478-4694-B3D7-8AE2F4C80DEF}"/>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0F8E2313-703C-4CF3-9F33-F2FA123ED3BE}"/>
              </a:ext>
            </a:extLst>
          </p:cNvPr>
          <p:cNvSpPr>
            <a:spLocks noGrp="1"/>
          </p:cNvSpPr>
          <p:nvPr>
            <p:ph type="body" sz="quarter" idx="39" hasCustomPrompt="1"/>
          </p:nvPr>
        </p:nvSpPr>
        <p:spPr>
          <a:xfrm>
            <a:off x="9546420"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11BB185B-EE3A-4221-9885-0A23F6BB9B43}"/>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ABA1EBA0-06C6-4473-9072-0B46D901EEE4}"/>
              </a:ext>
            </a:extLst>
          </p:cNvPr>
          <p:cNvSpPr>
            <a:spLocks noGrp="1"/>
          </p:cNvSpPr>
          <p:nvPr>
            <p:ph type="body" sz="quarter" idx="41" hasCustomPrompt="1"/>
          </p:nvPr>
        </p:nvSpPr>
        <p:spPr>
          <a:xfrm>
            <a:off x="696804" y="2618463"/>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2" name="Text Placeholder 14">
            <a:extLst>
              <a:ext uri="{FF2B5EF4-FFF2-40B4-BE49-F238E27FC236}">
                <a16:creationId xmlns:a16="http://schemas.microsoft.com/office/drawing/2014/main" id="{E3E7422E-C8DE-4304-BC2C-D7A9200338B2}"/>
              </a:ext>
            </a:extLst>
          </p:cNvPr>
          <p:cNvSpPr>
            <a:spLocks noGrp="1"/>
          </p:cNvSpPr>
          <p:nvPr>
            <p:ph type="body" sz="quarter" idx="42" hasCustomPrompt="1"/>
          </p:nvPr>
        </p:nvSpPr>
        <p:spPr>
          <a:xfrm>
            <a:off x="696804" y="4449901"/>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3" name="Text Placeholder 14">
            <a:extLst>
              <a:ext uri="{FF2B5EF4-FFF2-40B4-BE49-F238E27FC236}">
                <a16:creationId xmlns:a16="http://schemas.microsoft.com/office/drawing/2014/main" id="{E5B67A4A-03EA-4C59-B052-C3AC86249195}"/>
              </a:ext>
            </a:extLst>
          </p:cNvPr>
          <p:cNvSpPr>
            <a:spLocks noGrp="1"/>
          </p:cNvSpPr>
          <p:nvPr>
            <p:ph type="body" sz="quarter" idx="43" hasCustomPrompt="1"/>
          </p:nvPr>
        </p:nvSpPr>
        <p:spPr>
          <a:xfrm>
            <a:off x="202936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386D9727-6EAF-44BD-B5BB-FF9FB2E38F27}"/>
              </a:ext>
            </a:extLst>
          </p:cNvPr>
          <p:cNvSpPr>
            <a:spLocks noGrp="1"/>
          </p:cNvSpPr>
          <p:nvPr>
            <p:ph type="body" sz="quarter" idx="44" hasCustomPrompt="1"/>
          </p:nvPr>
        </p:nvSpPr>
        <p:spPr>
          <a:xfrm>
            <a:off x="4397612"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8ED3541C-CC4E-4C36-9758-9D66DDE2BA3D}"/>
              </a:ext>
            </a:extLst>
          </p:cNvPr>
          <p:cNvSpPr>
            <a:spLocks noGrp="1"/>
          </p:cNvSpPr>
          <p:nvPr>
            <p:ph type="body" sz="quarter" idx="45" hasCustomPrompt="1"/>
          </p:nvPr>
        </p:nvSpPr>
        <p:spPr>
          <a:xfrm>
            <a:off x="834468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5C4B9123-0034-44EB-AE51-BE0E95C36F9D}"/>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F6EBC080-B92D-4FC1-91BB-CBB73125903E}"/>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3">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45A0B38A-6949-43DC-8059-9B50415B16B7}"/>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Tree>
    <p:extLst>
      <p:ext uri="{BB962C8B-B14F-4D97-AF65-F5344CB8AC3E}">
        <p14:creationId xmlns:p14="http://schemas.microsoft.com/office/powerpoint/2010/main" val="138423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6878F0-817D-4F26-8B43-746016119A3F}"/>
              </a:ext>
            </a:extLst>
          </p:cNvPr>
          <p:cNvSpPr>
            <a:spLocks noGrp="1"/>
          </p:cNvSpPr>
          <p:nvPr>
            <p:ph type="pic" sz="quarter" idx="13" hasCustomPrompt="1"/>
          </p:nvPr>
        </p:nvSpPr>
        <p:spPr>
          <a:xfrm>
            <a:off x="-1" y="0"/>
            <a:ext cx="4661647"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3" name="Date Placeholder 2">
            <a:extLst>
              <a:ext uri="{FF2B5EF4-FFF2-40B4-BE49-F238E27FC236}">
                <a16:creationId xmlns:a16="http://schemas.microsoft.com/office/drawing/2014/main" id="{B0B4271A-ED63-46FF-9282-ECA9140CB04C}"/>
              </a:ext>
            </a:extLst>
          </p:cNvPr>
          <p:cNvSpPr>
            <a:spLocks noGrp="1"/>
          </p:cNvSpPr>
          <p:nvPr>
            <p:ph type="dt" sz="half" idx="10"/>
          </p:nvPr>
        </p:nvSpPr>
        <p:spPr/>
        <p:txBody>
          <a:bodyPr/>
          <a:lstStyle>
            <a:lvl1pPr>
              <a:defRPr>
                <a:solidFill>
                  <a:schemeClr val="bg1">
                    <a:lumMod val="95000"/>
                  </a:schemeClr>
                </a:solidFill>
              </a:defRPr>
            </a:lvl1pPr>
          </a:lstStyle>
          <a:p>
            <a:r>
              <a:rPr lang="en-US" dirty="0"/>
              <a:t>8/03/20XX</a:t>
            </a:r>
          </a:p>
        </p:txBody>
      </p:sp>
      <p:sp>
        <p:nvSpPr>
          <p:cNvPr id="4" name="Footer Placeholder 3">
            <a:extLst>
              <a:ext uri="{FF2B5EF4-FFF2-40B4-BE49-F238E27FC236}">
                <a16:creationId xmlns:a16="http://schemas.microsoft.com/office/drawing/2014/main" id="{53F05D42-821E-4E1A-ACD8-5D4B39CFC481}"/>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E2A47555-EEE6-41B1-9AA5-E70CA2B604D2}"/>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88D863BC-52D6-4182-94E2-EA35621A8A6D}"/>
              </a:ext>
            </a:extLst>
          </p:cNvPr>
          <p:cNvSpPr>
            <a:spLocks noGrp="1"/>
          </p:cNvSpPr>
          <p:nvPr>
            <p:ph type="ctrTitle" hasCustomPrompt="1"/>
          </p:nvPr>
        </p:nvSpPr>
        <p:spPr>
          <a:xfrm>
            <a:off x="5360889" y="729426"/>
            <a:ext cx="5903262" cy="635397"/>
          </a:xfrm>
          <a:prstGeom prst="rect">
            <a:avLst/>
          </a:prstGeom>
        </p:spPr>
        <p:txBody>
          <a:bodyPr anchor="ctr"/>
          <a:lstStyle>
            <a:lvl1pPr algn="l">
              <a:defRPr sz="2200" cap="all" spc="200" baseline="0">
                <a:solidFill>
                  <a:schemeClr val="bg1">
                    <a:lumMod val="95000"/>
                  </a:schemeClr>
                </a:solidFill>
                <a:latin typeface="+mj-lt"/>
              </a:defRPr>
            </a:lvl1pPr>
          </a:lstStyle>
          <a:p>
            <a:r>
              <a:rPr lang="en-US" dirty="0"/>
              <a:t>Click to add title</a:t>
            </a:r>
          </a:p>
        </p:txBody>
      </p:sp>
      <p:sp>
        <p:nvSpPr>
          <p:cNvPr id="7" name="Content Placeholder 6">
            <a:extLst>
              <a:ext uri="{FF2B5EF4-FFF2-40B4-BE49-F238E27FC236}">
                <a16:creationId xmlns:a16="http://schemas.microsoft.com/office/drawing/2014/main" id="{4F792BF5-C216-472F-93C8-9E12D88E6BB7}"/>
              </a:ext>
            </a:extLst>
          </p:cNvPr>
          <p:cNvSpPr>
            <a:spLocks noGrp="1"/>
          </p:cNvSpPr>
          <p:nvPr>
            <p:ph sz="quarter" idx="14"/>
          </p:nvPr>
        </p:nvSpPr>
        <p:spPr>
          <a:xfrm>
            <a:off x="5360988" y="1625600"/>
            <a:ext cx="5903912" cy="4429125"/>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576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dirty="0"/>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2939626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36A6C4-760E-4DFC-9166-0346E320E61C}"/>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2AA830E9-38B9-41B2-9047-8F9003630EF4}"/>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705897FB-ACEE-45BF-9704-D517B9B958B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F61A60D-EA13-4C4C-9816-85480A2E2A90}"/>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20" name="Text Placeholder 14">
            <a:extLst>
              <a:ext uri="{FF2B5EF4-FFF2-40B4-BE49-F238E27FC236}">
                <a16:creationId xmlns:a16="http://schemas.microsoft.com/office/drawing/2014/main" id="{1C424B8B-6301-4675-9015-050DF1DF9113}"/>
              </a:ext>
            </a:extLst>
          </p:cNvPr>
          <p:cNvSpPr>
            <a:spLocks noGrp="1"/>
          </p:cNvSpPr>
          <p:nvPr>
            <p:ph type="body" sz="quarter" idx="13" hasCustomPrompt="1"/>
          </p:nvPr>
        </p:nvSpPr>
        <p:spPr>
          <a:xfrm>
            <a:off x="900511"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44297A50-8392-4EB9-9BF6-451C4B9977BA}"/>
              </a:ext>
            </a:extLst>
          </p:cNvPr>
          <p:cNvSpPr>
            <a:spLocks noGrp="1"/>
          </p:cNvSpPr>
          <p:nvPr>
            <p:ph type="body" sz="quarter" idx="14" hasCustomPrompt="1"/>
          </p:nvPr>
        </p:nvSpPr>
        <p:spPr>
          <a:xfrm>
            <a:off x="900511"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1B3A901-BBC6-44D9-9C97-6CFD76C17CDF}"/>
              </a:ext>
            </a:extLst>
          </p:cNvPr>
          <p:cNvSpPr>
            <a:spLocks noGrp="1"/>
          </p:cNvSpPr>
          <p:nvPr>
            <p:ph type="body" sz="quarter" idx="15" hasCustomPrompt="1"/>
          </p:nvPr>
        </p:nvSpPr>
        <p:spPr>
          <a:xfrm>
            <a:off x="3584039"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C60306D6-8D77-403B-B3D3-93E771A63E25}"/>
              </a:ext>
            </a:extLst>
          </p:cNvPr>
          <p:cNvSpPr>
            <a:spLocks noGrp="1"/>
          </p:cNvSpPr>
          <p:nvPr>
            <p:ph type="body" sz="quarter" idx="16" hasCustomPrompt="1"/>
          </p:nvPr>
        </p:nvSpPr>
        <p:spPr>
          <a:xfrm>
            <a:off x="3584039"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156D61BA-EB24-4A41-8CAD-DF8D3ACF23F3}"/>
              </a:ext>
            </a:extLst>
          </p:cNvPr>
          <p:cNvSpPr>
            <a:spLocks noGrp="1"/>
          </p:cNvSpPr>
          <p:nvPr>
            <p:ph type="body" sz="quarter" idx="17" hasCustomPrompt="1"/>
          </p:nvPr>
        </p:nvSpPr>
        <p:spPr>
          <a:xfrm>
            <a:off x="6267567"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7D92CD70-81FF-405A-B419-FCACE6F2F97A}"/>
              </a:ext>
            </a:extLst>
          </p:cNvPr>
          <p:cNvSpPr>
            <a:spLocks noGrp="1"/>
          </p:cNvSpPr>
          <p:nvPr>
            <p:ph type="body" sz="quarter" idx="18" hasCustomPrompt="1"/>
          </p:nvPr>
        </p:nvSpPr>
        <p:spPr>
          <a:xfrm>
            <a:off x="6267567"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1F7A98D9-A50A-41D8-BD51-327D4B647F26}"/>
              </a:ext>
            </a:extLst>
          </p:cNvPr>
          <p:cNvSpPr>
            <a:spLocks noGrp="1"/>
          </p:cNvSpPr>
          <p:nvPr>
            <p:ph type="body" sz="quarter" idx="19" hasCustomPrompt="1"/>
          </p:nvPr>
        </p:nvSpPr>
        <p:spPr>
          <a:xfrm>
            <a:off x="8951094"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id="{CD4953C5-A270-4C37-B878-3D3E51E01A1B}"/>
              </a:ext>
            </a:extLst>
          </p:cNvPr>
          <p:cNvSpPr>
            <a:spLocks noGrp="1"/>
          </p:cNvSpPr>
          <p:nvPr>
            <p:ph type="body" sz="quarter" idx="20" hasCustomPrompt="1"/>
          </p:nvPr>
        </p:nvSpPr>
        <p:spPr>
          <a:xfrm>
            <a:off x="8951094"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0">
            <a:extLst>
              <a:ext uri="{FF2B5EF4-FFF2-40B4-BE49-F238E27FC236}">
                <a16:creationId xmlns:a16="http://schemas.microsoft.com/office/drawing/2014/main" id="{B419FAA5-674D-4D1B-B6F0-7F6B786D9D2C}"/>
              </a:ext>
            </a:extLst>
          </p:cNvPr>
          <p:cNvSpPr>
            <a:spLocks noGrp="1"/>
          </p:cNvSpPr>
          <p:nvPr>
            <p:ph type="body" sz="quarter" idx="21"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tx2"/>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4301E9A5-7F5A-49AF-A4F3-EA73CC55905B}"/>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44658DCD-8753-4536-A41F-2975ECE9D039}"/>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1" name="Text Placeholder 10">
            <a:extLst>
              <a:ext uri="{FF2B5EF4-FFF2-40B4-BE49-F238E27FC236}">
                <a16:creationId xmlns:a16="http://schemas.microsoft.com/office/drawing/2014/main" id="{2708ADA9-A84B-4176-A4A4-3BEEB2F71F93}"/>
              </a:ext>
            </a:extLst>
          </p:cNvPr>
          <p:cNvSpPr>
            <a:spLocks noGrp="1"/>
          </p:cNvSpPr>
          <p:nvPr>
            <p:ph type="body" sz="quarter" idx="22"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Tree>
    <p:extLst>
      <p:ext uri="{BB962C8B-B14F-4D97-AF65-F5344CB8AC3E}">
        <p14:creationId xmlns:p14="http://schemas.microsoft.com/office/powerpoint/2010/main" val="92757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dirty="0"/>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0495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dirty="0"/>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4291993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D6F08F-239E-4E92-B5E7-36638ED4657D}"/>
              </a:ext>
            </a:extLst>
          </p:cNvPr>
          <p:cNvSpPr>
            <a:spLocks noGrp="1"/>
          </p:cNvSpPr>
          <p:nvPr>
            <p:ph type="pic" sz="quarter" idx="13" hasCustomPrompt="1"/>
          </p:nvPr>
        </p:nvSpPr>
        <p:spPr>
          <a:xfrm>
            <a:off x="0" y="0"/>
            <a:ext cx="7677150" cy="6858000"/>
          </a:xfrm>
          <a:prstGeom prst="rect">
            <a:avLst/>
          </a:prstGeom>
        </p:spPr>
        <p:txBody>
          <a:bodyPr/>
          <a:lstStyle>
            <a:lvl1pPr marL="0" indent="0" algn="ctr">
              <a:buNone/>
              <a:defRPr>
                <a:solidFill>
                  <a:schemeClr val="accent1"/>
                </a:solidFill>
              </a:defRPr>
            </a:lvl1pPr>
          </a:lstStyle>
          <a:p>
            <a:r>
              <a:rPr lang="en-US" dirty="0"/>
              <a:t>Click to add photo</a:t>
            </a:r>
          </a:p>
        </p:txBody>
      </p:sp>
      <p:sp>
        <p:nvSpPr>
          <p:cNvPr id="3" name="Date Placeholder 2">
            <a:extLst>
              <a:ext uri="{FF2B5EF4-FFF2-40B4-BE49-F238E27FC236}">
                <a16:creationId xmlns:a16="http://schemas.microsoft.com/office/drawing/2014/main" id="{E88D0F4F-65EB-4DC2-B7AD-AD23E6DBE22B}"/>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66CF9EC8-F9C6-4CE1-91F5-A956792CBC86}"/>
              </a:ext>
            </a:extLst>
          </p:cNvPr>
          <p:cNvSpPr>
            <a:spLocks noGrp="1"/>
          </p:cNvSpPr>
          <p:nvPr>
            <p:ph type="ftr" sz="quarter" idx="11"/>
          </p:nvPr>
        </p:nvSpPr>
        <p:spPr>
          <a:xfrm>
            <a:off x="4038600" y="6356350"/>
            <a:ext cx="3156857" cy="365125"/>
          </a:xfrm>
        </p:spPr>
        <p:txBody>
          <a:bodyPr/>
          <a:lstStyle>
            <a:lvl1pPr algn="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89721C21-E285-4AF2-9E8D-243F4CBC2ABF}"/>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EC201BA1-98C5-4728-9204-5B3A2F7B03FD}"/>
              </a:ext>
            </a:extLst>
          </p:cNvPr>
          <p:cNvSpPr>
            <a:spLocks noGrp="1"/>
          </p:cNvSpPr>
          <p:nvPr>
            <p:ph type="ctrTitle" hasCustomPrompt="1"/>
          </p:nvPr>
        </p:nvSpPr>
        <p:spPr>
          <a:xfrm>
            <a:off x="8487939" y="1638359"/>
            <a:ext cx="3058885" cy="1111250"/>
          </a:xfrm>
          <a:prstGeom prst="rect">
            <a:avLst/>
          </a:prstGeom>
        </p:spPr>
        <p:txBody>
          <a:bodyPr anchor="b"/>
          <a:lstStyle>
            <a:lvl1pPr algn="l">
              <a:defRPr sz="2200" cap="all" spc="200" baseline="0">
                <a:solidFill>
                  <a:schemeClr val="accent6"/>
                </a:solidFill>
                <a:latin typeface="+mj-lt"/>
              </a:defRPr>
            </a:lvl1pPr>
          </a:lstStyle>
          <a:p>
            <a:r>
              <a:rPr lang="en-US"/>
              <a:t>Click to add title</a:t>
            </a:r>
          </a:p>
        </p:txBody>
      </p:sp>
      <p:sp>
        <p:nvSpPr>
          <p:cNvPr id="8" name="Subtitle 2">
            <a:extLst>
              <a:ext uri="{FF2B5EF4-FFF2-40B4-BE49-F238E27FC236}">
                <a16:creationId xmlns:a16="http://schemas.microsoft.com/office/drawing/2014/main" id="{75C106A2-F65A-4519-B7A6-CB7477C6846B}"/>
              </a:ext>
            </a:extLst>
          </p:cNvPr>
          <p:cNvSpPr>
            <a:spLocks noGrp="1"/>
          </p:cNvSpPr>
          <p:nvPr>
            <p:ph type="subTitle" idx="1" hasCustomPrompt="1"/>
          </p:nvPr>
        </p:nvSpPr>
        <p:spPr>
          <a:xfrm>
            <a:off x="8487939" y="3135086"/>
            <a:ext cx="3058885" cy="2388450"/>
          </a:xfrm>
          <a:prstGeom prst="rect">
            <a:avLst/>
          </a:prstGeom>
        </p:spPr>
        <p:txBody>
          <a:bodyPr/>
          <a:lstStyle>
            <a:lvl1pPr marL="0" indent="0" algn="l">
              <a:lnSpc>
                <a:spcPct val="125000"/>
              </a:lnSpc>
              <a:spcBef>
                <a:spcPts val="0"/>
              </a:spcBef>
              <a:spcAft>
                <a:spcPts val="1000"/>
              </a:spcAft>
              <a:buNone/>
              <a:defRPr sz="1400" spc="1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2" name="Straight Connector 1">
            <a:extLst>
              <a:ext uri="{FF2B5EF4-FFF2-40B4-BE49-F238E27FC236}">
                <a16:creationId xmlns:a16="http://schemas.microsoft.com/office/drawing/2014/main" id="{2E7A08CD-CF6C-4ABF-B086-481F36611730}"/>
              </a:ext>
            </a:extLst>
          </p:cNvPr>
          <p:cNvCxnSpPr>
            <a:cxnSpLocks/>
          </p:cNvCxnSpPr>
          <p:nvPr userDrawn="1"/>
        </p:nvCxnSpPr>
        <p:spPr>
          <a:xfrm>
            <a:off x="8130026" y="0"/>
            <a:ext cx="0" cy="4572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
        <p:nvSpPr>
          <p:cNvPr id="10" name="Text Placeholder 4">
            <a:extLst>
              <a:ext uri="{FF2B5EF4-FFF2-40B4-BE49-F238E27FC236}">
                <a16:creationId xmlns:a16="http://schemas.microsoft.com/office/drawing/2014/main" id="{E4AB2649-B78D-4A9D-9F1D-F447A521EEB4}"/>
              </a:ext>
            </a:extLst>
          </p:cNvPr>
          <p:cNvSpPr>
            <a:spLocks noGrp="1"/>
          </p:cNvSpPr>
          <p:nvPr>
            <p:ph type="body" sz="quarter" idx="23" hasCustomPrompt="1"/>
          </p:nvPr>
        </p:nvSpPr>
        <p:spPr>
          <a:xfrm>
            <a:off x="100735" y="4698088"/>
            <a:ext cx="11996058" cy="2059185"/>
          </a:xfrm>
          <a:prstGeom prst="rect">
            <a:avLst/>
          </a:prstGeom>
        </p:spPr>
        <p:txBody>
          <a:bodyPr/>
          <a:lstStyle>
            <a:lvl1pPr marL="0" indent="0" algn="r">
              <a:lnSpc>
                <a:spcPct val="37000"/>
              </a:lnSpc>
              <a:spcBef>
                <a:spcPts val="0"/>
              </a:spcBef>
              <a:buNone/>
              <a:defRPr sz="50000" baseline="0">
                <a:solidFill>
                  <a:schemeClr val="accent6">
                    <a:lumMod val="10000"/>
                    <a:lumOff val="90000"/>
                    <a:alpha val="25000"/>
                  </a:schemeClr>
                </a:solidFill>
                <a:latin typeface="Kunstler Script" panose="030304020206070D0D06" pitchFamily="66" charset="0"/>
              </a:defRPr>
            </a:lvl1pPr>
          </a:lstStyle>
          <a:p>
            <a:r>
              <a:rPr lang="en-US" dirty="0"/>
              <a:t>Than</a:t>
            </a:r>
          </a:p>
        </p:txBody>
      </p:sp>
    </p:spTree>
    <p:extLst>
      <p:ext uri="{BB962C8B-B14F-4D97-AF65-F5344CB8AC3E}">
        <p14:creationId xmlns:p14="http://schemas.microsoft.com/office/powerpoint/2010/main" val="238296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85726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dirty="0"/>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529233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dirty="0"/>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dirty="0"/>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89264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dirty="0"/>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11341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dirty="0"/>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4030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09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1A4C966-5542-475A-B224-2E541D9A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spc="100" baseline="0">
                <a:solidFill>
                  <a:schemeClr val="bg2">
                    <a:lumMod val="25000"/>
                  </a:schemeClr>
                </a:solidFill>
                <a:latin typeface="Avenir Next LT Pro" panose="020B0504020202020204" pitchFamily="34" charset="0"/>
              </a:defRPr>
            </a:lvl1pPr>
          </a:lstStyle>
          <a:p>
            <a:r>
              <a:rPr lang="en-US" dirty="0"/>
              <a:t>8/03/20XX</a:t>
            </a:r>
          </a:p>
        </p:txBody>
      </p:sp>
      <p:sp>
        <p:nvSpPr>
          <p:cNvPr id="5" name="Footer Placeholder 4">
            <a:extLst>
              <a:ext uri="{FF2B5EF4-FFF2-40B4-BE49-F238E27FC236}">
                <a16:creationId xmlns:a16="http://schemas.microsoft.com/office/drawing/2014/main" id="{68F1E08C-E5A1-412C-88D3-C6BF9430D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2">
                    <a:lumMod val="25000"/>
                  </a:schemeClr>
                </a:solidFill>
                <a:latin typeface="Avenir Next LT Pro" panose="020B0504020202020204"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466BAFCC-DBDE-4891-B3DD-4B3754E7D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spc="100" baseline="0">
                <a:solidFill>
                  <a:schemeClr val="bg2">
                    <a:lumMod val="25000"/>
                  </a:schemeClr>
                </a:solidFill>
                <a:latin typeface="Avenir Next LT Pro" panose="020B0504020202020204" pitchFamily="34" charset="0"/>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88795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59" r:id="rId12"/>
    <p:sldLayoutId id="2147483666" r:id="rId13"/>
    <p:sldLayoutId id="2147483667" r:id="rId14"/>
    <p:sldLayoutId id="2147483668" r:id="rId15"/>
    <p:sldLayoutId id="2147483669" r:id="rId16"/>
    <p:sldLayoutId id="2147483663" r:id="rId17"/>
    <p:sldLayoutId id="2147483665" r:id="rId18"/>
    <p:sldLayoutId id="2147483664" r:id="rId19"/>
    <p:sldLayoutId id="2147483661" r:id="rId20"/>
    <p:sldLayoutId id="2147483662"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4056CF-DEDB-4079-BF11-FA4761D09BCF}"/>
              </a:ext>
            </a:extLst>
          </p:cNvPr>
          <p:cNvSpPr>
            <a:spLocks noGrp="1"/>
          </p:cNvSpPr>
          <p:nvPr>
            <p:ph type="ctrTitle"/>
          </p:nvPr>
        </p:nvSpPr>
        <p:spPr>
          <a:xfrm>
            <a:off x="7677151" y="1550988"/>
            <a:ext cx="5134388" cy="2387600"/>
          </a:xfrm>
        </p:spPr>
        <p:txBody>
          <a:bodyPr/>
          <a:lstStyle/>
          <a:p>
            <a:r>
              <a:rPr lang="en-US" sz="4400" dirty="0"/>
              <a:t>Restaurant management system</a:t>
            </a:r>
          </a:p>
        </p:txBody>
      </p:sp>
      <p:sp>
        <p:nvSpPr>
          <p:cNvPr id="8" name="Subtitle 7">
            <a:extLst>
              <a:ext uri="{FF2B5EF4-FFF2-40B4-BE49-F238E27FC236}">
                <a16:creationId xmlns:a16="http://schemas.microsoft.com/office/drawing/2014/main" id="{D79862A8-72F8-4043-A021-816AC74E8776}"/>
              </a:ext>
            </a:extLst>
          </p:cNvPr>
          <p:cNvSpPr>
            <a:spLocks noGrp="1"/>
          </p:cNvSpPr>
          <p:nvPr>
            <p:ph type="subTitle" idx="1"/>
          </p:nvPr>
        </p:nvSpPr>
        <p:spPr>
          <a:xfrm>
            <a:off x="7806652" y="3936447"/>
            <a:ext cx="3284832" cy="1553129"/>
          </a:xfrm>
        </p:spPr>
        <p:txBody>
          <a:bodyPr/>
          <a:lstStyle/>
          <a:p>
            <a:r>
              <a:rPr lang="en-US" dirty="0"/>
              <a:t>Software engineering project(Group 18)</a:t>
            </a:r>
          </a:p>
        </p:txBody>
      </p:sp>
      <p:pic>
        <p:nvPicPr>
          <p:cNvPr id="11" name="Picture Placeholder 10">
            <a:extLst>
              <a:ext uri="{FF2B5EF4-FFF2-40B4-BE49-F238E27FC236}">
                <a16:creationId xmlns:a16="http://schemas.microsoft.com/office/drawing/2014/main" id="{A6E395EB-ECB7-444F-A838-E4B28458DC71}"/>
              </a:ext>
            </a:extLst>
          </p:cNvPr>
          <p:cNvPicPr>
            <a:picLocks noGrp="1" noChangeAspect="1"/>
          </p:cNvPicPr>
          <p:nvPr>
            <p:ph type="pic" sz="quarter" idx="10"/>
          </p:nvPr>
        </p:nvPicPr>
        <p:blipFill>
          <a:blip r:embed="rId2"/>
          <a:srcRect t="18437" b="18437"/>
          <a:stretch>
            <a:fillRect/>
          </a:stretch>
        </p:blipFill>
        <p:spPr>
          <a:xfrm>
            <a:off x="0" y="0"/>
            <a:ext cx="7677150" cy="6858000"/>
          </a:xfrm>
        </p:spPr>
      </p:pic>
    </p:spTree>
    <p:extLst>
      <p:ext uri="{BB962C8B-B14F-4D97-AF65-F5344CB8AC3E}">
        <p14:creationId xmlns:p14="http://schemas.microsoft.com/office/powerpoint/2010/main" val="2835773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524C65-8AB8-4E0B-B64B-D914BE2C1B45}"/>
              </a:ext>
            </a:extLst>
          </p:cNvPr>
          <p:cNvSpPr>
            <a:spLocks noGrp="1"/>
          </p:cNvSpPr>
          <p:nvPr>
            <p:ph type="dt" sz="half" idx="10"/>
          </p:nvPr>
        </p:nvSpPr>
        <p:spPr>
          <a:xfrm>
            <a:off x="838200" y="6356350"/>
            <a:ext cx="2743200" cy="365125"/>
          </a:xfrm>
        </p:spPr>
        <p:txBody>
          <a:bodyPr/>
          <a:lstStyle/>
          <a:p>
            <a:r>
              <a:rPr lang="en-US" dirty="0"/>
              <a:t>21/04/2022</a:t>
            </a:r>
          </a:p>
        </p:txBody>
      </p:sp>
      <p:sp>
        <p:nvSpPr>
          <p:cNvPr id="3" name="Footer Placeholder 2">
            <a:extLst>
              <a:ext uri="{FF2B5EF4-FFF2-40B4-BE49-F238E27FC236}">
                <a16:creationId xmlns:a16="http://schemas.microsoft.com/office/drawing/2014/main" id="{74279C68-28A8-4777-9796-23F5C940F15E}"/>
              </a:ext>
            </a:extLst>
          </p:cNvPr>
          <p:cNvSpPr>
            <a:spLocks noGrp="1"/>
          </p:cNvSpPr>
          <p:nvPr>
            <p:ph type="ftr" sz="quarter" idx="11"/>
          </p:nvPr>
        </p:nvSpPr>
        <p:spPr>
          <a:xfrm>
            <a:off x="4038600" y="6356350"/>
            <a:ext cx="4114800" cy="365125"/>
          </a:xfrm>
        </p:spPr>
        <p:txBody>
          <a:bodyPr/>
          <a:lstStyle/>
          <a:p>
            <a:r>
              <a:rPr lang="en-US" dirty="0"/>
              <a:t>Friends</a:t>
            </a:r>
          </a:p>
        </p:txBody>
      </p:sp>
      <p:sp>
        <p:nvSpPr>
          <p:cNvPr id="4" name="Slide Number Placeholder 3">
            <a:extLst>
              <a:ext uri="{FF2B5EF4-FFF2-40B4-BE49-F238E27FC236}">
                <a16:creationId xmlns:a16="http://schemas.microsoft.com/office/drawing/2014/main" id="{067203EB-37A0-4C77-AD21-AD529D4A6A24}"/>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10</a:t>
            </a:fld>
            <a:endParaRPr lang="en-US" dirty="0"/>
          </a:p>
        </p:txBody>
      </p:sp>
      <p:sp>
        <p:nvSpPr>
          <p:cNvPr id="19" name="Title 18">
            <a:extLst>
              <a:ext uri="{FF2B5EF4-FFF2-40B4-BE49-F238E27FC236}">
                <a16:creationId xmlns:a16="http://schemas.microsoft.com/office/drawing/2014/main" id="{CB636F43-6B4F-4989-93FF-C737C5905C02}"/>
              </a:ext>
            </a:extLst>
          </p:cNvPr>
          <p:cNvSpPr>
            <a:spLocks noGrp="1"/>
          </p:cNvSpPr>
          <p:nvPr>
            <p:ph type="ctrTitle"/>
          </p:nvPr>
        </p:nvSpPr>
        <p:spPr>
          <a:xfrm>
            <a:off x="2989603" y="319088"/>
            <a:ext cx="6212793" cy="639955"/>
          </a:xfrm>
        </p:spPr>
        <p:txBody>
          <a:bodyPr/>
          <a:lstStyle/>
          <a:p>
            <a:r>
              <a:rPr lang="en-IN" sz="2400" cap="none" dirty="0">
                <a:solidFill>
                  <a:schemeClr val="bg1"/>
                </a:solidFill>
                <a:latin typeface="+mn-lt"/>
              </a:rPr>
              <a:t>Admin Can Update The Status Of The Order </a:t>
            </a:r>
          </a:p>
        </p:txBody>
      </p:sp>
      <p:pic>
        <p:nvPicPr>
          <p:cNvPr id="21" name="Picture 20">
            <a:extLst>
              <a:ext uri="{FF2B5EF4-FFF2-40B4-BE49-F238E27FC236}">
                <a16:creationId xmlns:a16="http://schemas.microsoft.com/office/drawing/2014/main" id="{C305B7DA-1D3C-4965-BC21-CC60B02D0966}"/>
              </a:ext>
            </a:extLst>
          </p:cNvPr>
          <p:cNvPicPr>
            <a:picLocks noChangeAspect="1"/>
          </p:cNvPicPr>
          <p:nvPr/>
        </p:nvPicPr>
        <p:blipFill rotWithShape="1">
          <a:blip r:embed="rId2"/>
          <a:srcRect t="8000" b="50000"/>
          <a:stretch/>
        </p:blipFill>
        <p:spPr>
          <a:xfrm>
            <a:off x="6176210" y="1888866"/>
            <a:ext cx="5932371" cy="2880360"/>
          </a:xfrm>
          <a:prstGeom prst="rect">
            <a:avLst/>
          </a:prstGeom>
        </p:spPr>
      </p:pic>
      <p:pic>
        <p:nvPicPr>
          <p:cNvPr id="23" name="Picture 22">
            <a:extLst>
              <a:ext uri="{FF2B5EF4-FFF2-40B4-BE49-F238E27FC236}">
                <a16:creationId xmlns:a16="http://schemas.microsoft.com/office/drawing/2014/main" id="{785E858D-E8FD-41BA-85C6-54D263B4710B}"/>
              </a:ext>
            </a:extLst>
          </p:cNvPr>
          <p:cNvPicPr>
            <a:picLocks noChangeAspect="1"/>
          </p:cNvPicPr>
          <p:nvPr/>
        </p:nvPicPr>
        <p:blipFill rotWithShape="1">
          <a:blip r:embed="rId3"/>
          <a:srcRect t="19228" r="4789" b="14245"/>
          <a:stretch/>
        </p:blipFill>
        <p:spPr>
          <a:xfrm>
            <a:off x="83418" y="1570377"/>
            <a:ext cx="5932371" cy="4158114"/>
          </a:xfrm>
          <a:prstGeom prst="rect">
            <a:avLst/>
          </a:prstGeom>
        </p:spPr>
      </p:pic>
    </p:spTree>
    <p:extLst>
      <p:ext uri="{BB962C8B-B14F-4D97-AF65-F5344CB8AC3E}">
        <p14:creationId xmlns:p14="http://schemas.microsoft.com/office/powerpoint/2010/main" val="4273981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D2059F-4E04-436A-99D4-FDE7C0D2FE02}"/>
              </a:ext>
            </a:extLst>
          </p:cNvPr>
          <p:cNvSpPr>
            <a:spLocks noGrp="1"/>
          </p:cNvSpPr>
          <p:nvPr>
            <p:ph type="dt" sz="half" idx="10"/>
          </p:nvPr>
        </p:nvSpPr>
        <p:spPr/>
        <p:txBody>
          <a:bodyPr/>
          <a:lstStyle/>
          <a:p>
            <a:r>
              <a:rPr lang="en-US" dirty="0"/>
              <a:t>21/04/2022</a:t>
            </a:r>
          </a:p>
        </p:txBody>
      </p:sp>
      <p:sp>
        <p:nvSpPr>
          <p:cNvPr id="3" name="Footer Placeholder 2">
            <a:extLst>
              <a:ext uri="{FF2B5EF4-FFF2-40B4-BE49-F238E27FC236}">
                <a16:creationId xmlns:a16="http://schemas.microsoft.com/office/drawing/2014/main" id="{999BAD52-62A4-4184-8A17-AC847C1A3B5C}"/>
              </a:ext>
            </a:extLst>
          </p:cNvPr>
          <p:cNvSpPr>
            <a:spLocks noGrp="1"/>
          </p:cNvSpPr>
          <p:nvPr>
            <p:ph type="ftr" sz="quarter" idx="11"/>
          </p:nvPr>
        </p:nvSpPr>
        <p:spPr/>
        <p:txBody>
          <a:bodyPr/>
          <a:lstStyle/>
          <a:p>
            <a:r>
              <a:rPr lang="en-US" dirty="0"/>
              <a:t>FRIENDS</a:t>
            </a:r>
          </a:p>
        </p:txBody>
      </p:sp>
      <p:sp>
        <p:nvSpPr>
          <p:cNvPr id="4" name="Slide Number Placeholder 3">
            <a:extLst>
              <a:ext uri="{FF2B5EF4-FFF2-40B4-BE49-F238E27FC236}">
                <a16:creationId xmlns:a16="http://schemas.microsoft.com/office/drawing/2014/main" id="{2CF79C41-16AB-43BA-AC60-372F352A1FF4}"/>
              </a:ext>
            </a:extLst>
          </p:cNvPr>
          <p:cNvSpPr>
            <a:spLocks noGrp="1"/>
          </p:cNvSpPr>
          <p:nvPr>
            <p:ph type="sldNum" sz="quarter" idx="12"/>
          </p:nvPr>
        </p:nvSpPr>
        <p:spPr/>
        <p:txBody>
          <a:bodyPr/>
          <a:lstStyle/>
          <a:p>
            <a:fld id="{4F6357DA-28E9-40D3-918C-4D14E8263D81}" type="slidenum">
              <a:rPr lang="en-US" smtClean="0"/>
              <a:pPr/>
              <a:t>11</a:t>
            </a:fld>
            <a:endParaRPr lang="en-US" dirty="0"/>
          </a:p>
        </p:txBody>
      </p:sp>
      <p:sp>
        <p:nvSpPr>
          <p:cNvPr id="13" name="Title 12">
            <a:extLst>
              <a:ext uri="{FF2B5EF4-FFF2-40B4-BE49-F238E27FC236}">
                <a16:creationId xmlns:a16="http://schemas.microsoft.com/office/drawing/2014/main" id="{8B4FB596-261C-41F6-9A68-973A411C3E94}"/>
              </a:ext>
            </a:extLst>
          </p:cNvPr>
          <p:cNvSpPr>
            <a:spLocks noGrp="1"/>
          </p:cNvSpPr>
          <p:nvPr>
            <p:ph type="ctrTitle"/>
          </p:nvPr>
        </p:nvSpPr>
        <p:spPr>
          <a:xfrm>
            <a:off x="836060" y="265496"/>
            <a:ext cx="10515600" cy="639955"/>
          </a:xfrm>
        </p:spPr>
        <p:txBody>
          <a:bodyPr/>
          <a:lstStyle/>
          <a:p>
            <a:r>
              <a:rPr lang="en-IN" dirty="0">
                <a:latin typeface="+mn-lt"/>
              </a:rPr>
              <a:t>Admin can add and remove dishes from the menu </a:t>
            </a:r>
          </a:p>
        </p:txBody>
      </p:sp>
      <p:pic>
        <p:nvPicPr>
          <p:cNvPr id="18" name="Picture 17">
            <a:extLst>
              <a:ext uri="{FF2B5EF4-FFF2-40B4-BE49-F238E27FC236}">
                <a16:creationId xmlns:a16="http://schemas.microsoft.com/office/drawing/2014/main" id="{65B05439-380A-460A-9E28-E22C192F20EA}"/>
              </a:ext>
            </a:extLst>
          </p:cNvPr>
          <p:cNvPicPr>
            <a:picLocks noChangeAspect="1"/>
          </p:cNvPicPr>
          <p:nvPr/>
        </p:nvPicPr>
        <p:blipFill rotWithShape="1">
          <a:blip r:embed="rId2"/>
          <a:srcRect t="20070" r="4869"/>
          <a:stretch/>
        </p:blipFill>
        <p:spPr>
          <a:xfrm>
            <a:off x="175125" y="1629075"/>
            <a:ext cx="5696286" cy="3599849"/>
          </a:xfrm>
          <a:prstGeom prst="rect">
            <a:avLst/>
          </a:prstGeom>
        </p:spPr>
      </p:pic>
      <p:pic>
        <p:nvPicPr>
          <p:cNvPr id="20" name="Picture 19">
            <a:extLst>
              <a:ext uri="{FF2B5EF4-FFF2-40B4-BE49-F238E27FC236}">
                <a16:creationId xmlns:a16="http://schemas.microsoft.com/office/drawing/2014/main" id="{A1261A6E-E676-473D-8969-72A59CAF768F}"/>
              </a:ext>
            </a:extLst>
          </p:cNvPr>
          <p:cNvPicPr>
            <a:picLocks noChangeAspect="1"/>
          </p:cNvPicPr>
          <p:nvPr/>
        </p:nvPicPr>
        <p:blipFill rotWithShape="1">
          <a:blip r:embed="rId3"/>
          <a:srcRect t="18947" r="5026" b="12140"/>
          <a:stretch/>
        </p:blipFill>
        <p:spPr>
          <a:xfrm>
            <a:off x="6104286" y="1629075"/>
            <a:ext cx="6013920" cy="3599849"/>
          </a:xfrm>
          <a:prstGeom prst="rect">
            <a:avLst/>
          </a:prstGeom>
        </p:spPr>
      </p:pic>
    </p:spTree>
    <p:extLst>
      <p:ext uri="{BB962C8B-B14F-4D97-AF65-F5344CB8AC3E}">
        <p14:creationId xmlns:p14="http://schemas.microsoft.com/office/powerpoint/2010/main" val="733978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284643B-288B-4193-AFF3-324BA95A77A6}"/>
              </a:ext>
            </a:extLst>
          </p:cNvPr>
          <p:cNvSpPr>
            <a:spLocks noGrp="1"/>
          </p:cNvSpPr>
          <p:nvPr>
            <p:ph type="ctrTitle"/>
          </p:nvPr>
        </p:nvSpPr>
        <p:spPr>
          <a:xfrm>
            <a:off x="8487939" y="1638359"/>
            <a:ext cx="3058885" cy="1111250"/>
          </a:xfrm>
        </p:spPr>
        <p:txBody>
          <a:bodyPr/>
          <a:lstStyle/>
          <a:p>
            <a:r>
              <a:rPr lang="en-US" dirty="0"/>
              <a:t>Thank You</a:t>
            </a:r>
          </a:p>
        </p:txBody>
      </p:sp>
      <p:sp>
        <p:nvSpPr>
          <p:cNvPr id="17" name="Subtitle 16">
            <a:extLst>
              <a:ext uri="{FF2B5EF4-FFF2-40B4-BE49-F238E27FC236}">
                <a16:creationId xmlns:a16="http://schemas.microsoft.com/office/drawing/2014/main" id="{AEAA1571-277D-4DF6-83F9-1438CBE64F71}"/>
              </a:ext>
            </a:extLst>
          </p:cNvPr>
          <p:cNvSpPr>
            <a:spLocks noGrp="1"/>
          </p:cNvSpPr>
          <p:nvPr>
            <p:ph type="subTitle" idx="1"/>
          </p:nvPr>
        </p:nvSpPr>
        <p:spPr>
          <a:xfrm>
            <a:off x="8487939" y="3135086"/>
            <a:ext cx="3058885" cy="2388450"/>
          </a:xfrm>
        </p:spPr>
        <p:txBody>
          <a:bodyPr/>
          <a:lstStyle/>
          <a:p>
            <a:r>
              <a:rPr lang="en-US" dirty="0" err="1"/>
              <a:t>Amaresh</a:t>
            </a:r>
            <a:r>
              <a:rPr lang="en-US" dirty="0"/>
              <a:t> Chaudhary Nara(1901020)</a:t>
            </a:r>
          </a:p>
          <a:p>
            <a:r>
              <a:rPr lang="en-US" dirty="0" err="1"/>
              <a:t>Badagala</a:t>
            </a:r>
            <a:r>
              <a:rPr lang="en-US" dirty="0"/>
              <a:t> </a:t>
            </a:r>
            <a:r>
              <a:rPr lang="en-US" dirty="0" err="1"/>
              <a:t>Sriharsha</a:t>
            </a:r>
            <a:r>
              <a:rPr lang="en-US" dirty="0"/>
              <a:t>(1901050)</a:t>
            </a:r>
          </a:p>
          <a:p>
            <a:r>
              <a:rPr lang="en-US" dirty="0" err="1"/>
              <a:t>Charitha</a:t>
            </a:r>
            <a:r>
              <a:rPr lang="en-US" dirty="0"/>
              <a:t> Ram Nirmal </a:t>
            </a:r>
            <a:r>
              <a:rPr lang="en-US" dirty="0" err="1"/>
              <a:t>Kondru</a:t>
            </a:r>
            <a:r>
              <a:rPr lang="en-US" dirty="0"/>
              <a:t>(1901054)</a:t>
            </a:r>
          </a:p>
          <a:p>
            <a:r>
              <a:rPr lang="en-US" dirty="0" err="1"/>
              <a:t>Srujan</a:t>
            </a:r>
            <a:r>
              <a:rPr lang="en-US" dirty="0"/>
              <a:t> </a:t>
            </a:r>
            <a:r>
              <a:rPr lang="en-US" dirty="0" err="1"/>
              <a:t>Chikke</a:t>
            </a:r>
            <a:r>
              <a:rPr lang="en-US" dirty="0"/>
              <a:t>(1901055)</a:t>
            </a:r>
          </a:p>
        </p:txBody>
      </p:sp>
      <p:sp>
        <p:nvSpPr>
          <p:cNvPr id="2" name="Date Placeholder 1">
            <a:extLst>
              <a:ext uri="{FF2B5EF4-FFF2-40B4-BE49-F238E27FC236}">
                <a16:creationId xmlns:a16="http://schemas.microsoft.com/office/drawing/2014/main" id="{59D1294D-3F13-4F4B-8004-41165CEA9B8C}"/>
              </a:ext>
            </a:extLst>
          </p:cNvPr>
          <p:cNvSpPr>
            <a:spLocks noGrp="1"/>
          </p:cNvSpPr>
          <p:nvPr>
            <p:ph type="dt" sz="half" idx="10"/>
          </p:nvPr>
        </p:nvSpPr>
        <p:spPr>
          <a:xfrm>
            <a:off x="838200" y="6356350"/>
            <a:ext cx="2743200" cy="365125"/>
          </a:xfrm>
        </p:spPr>
        <p:txBody>
          <a:bodyPr/>
          <a:lstStyle/>
          <a:p>
            <a:r>
              <a:rPr lang="en-US" dirty="0"/>
              <a:t>8/03/20XX</a:t>
            </a:r>
          </a:p>
        </p:txBody>
      </p:sp>
      <p:sp>
        <p:nvSpPr>
          <p:cNvPr id="3" name="Footer Placeholder 2">
            <a:extLst>
              <a:ext uri="{FF2B5EF4-FFF2-40B4-BE49-F238E27FC236}">
                <a16:creationId xmlns:a16="http://schemas.microsoft.com/office/drawing/2014/main" id="{19CBFDB8-719B-42E9-9967-BDF0B7AFF39E}"/>
              </a:ext>
            </a:extLst>
          </p:cNvPr>
          <p:cNvSpPr>
            <a:spLocks noGrp="1"/>
          </p:cNvSpPr>
          <p:nvPr>
            <p:ph type="ftr" sz="quarter" idx="11"/>
          </p:nvPr>
        </p:nvSpPr>
        <p:spPr>
          <a:xfrm>
            <a:off x="4038600" y="6356350"/>
            <a:ext cx="3156857"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965E6C65-AC3A-49C1-A182-26B5AA40CD7F}"/>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12</a:t>
            </a:fld>
            <a:endParaRPr lang="en-US" dirty="0"/>
          </a:p>
        </p:txBody>
      </p:sp>
      <p:pic>
        <p:nvPicPr>
          <p:cNvPr id="11" name="Picture Placeholder 10">
            <a:extLst>
              <a:ext uri="{FF2B5EF4-FFF2-40B4-BE49-F238E27FC236}">
                <a16:creationId xmlns:a16="http://schemas.microsoft.com/office/drawing/2014/main" id="{5FB13C89-6B46-46C0-B892-59D0A0C4BF76}"/>
              </a:ext>
            </a:extLst>
          </p:cNvPr>
          <p:cNvPicPr>
            <a:picLocks noGrp="1" noChangeAspect="1"/>
          </p:cNvPicPr>
          <p:nvPr>
            <p:ph type="pic" sz="quarter" idx="13"/>
          </p:nvPr>
        </p:nvPicPr>
        <p:blipFill>
          <a:blip r:embed="rId2"/>
          <a:srcRect t="12779" b="12779"/>
          <a:stretch>
            <a:fillRect/>
          </a:stretch>
        </p:blipFill>
        <p:spPr/>
      </p:pic>
    </p:spTree>
    <p:extLst>
      <p:ext uri="{BB962C8B-B14F-4D97-AF65-F5344CB8AC3E}">
        <p14:creationId xmlns:p14="http://schemas.microsoft.com/office/powerpoint/2010/main" val="4041457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838201" y="901598"/>
            <a:ext cx="3684814" cy="336548"/>
          </a:xfrm>
        </p:spPr>
        <p:txBody>
          <a:bodyPr/>
          <a:lstStyle/>
          <a:p>
            <a:r>
              <a:rPr lang="en-US" dirty="0"/>
              <a:t>OVERVIEW</a:t>
            </a:r>
          </a:p>
        </p:txBody>
      </p:sp>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1" y="1454764"/>
            <a:ext cx="3684814" cy="2801597"/>
          </a:xfrm>
        </p:spPr>
        <p:txBody>
          <a:bodyPr/>
          <a:lstStyle/>
          <a:p>
            <a:r>
              <a:rPr lang="en-US" sz="1600" dirty="0"/>
              <a:t>The Restaurant Management System helps to manage the restaurant more effectively and efficiently by computerized meal ordering and billing. It facilitates ordering within a traditional restaurant. The customers are able to view the menu, place orders and </a:t>
            </a:r>
            <a:r>
              <a:rPr lang="en-US" sz="1600" dirty="0" err="1"/>
              <a:t>organise</a:t>
            </a:r>
            <a:r>
              <a:rPr lang="en-US" sz="1600" dirty="0"/>
              <a:t> the final bill through their </a:t>
            </a:r>
            <a:r>
              <a:rPr lang="en-US" sz="1600" dirty="0" err="1"/>
              <a:t>tablets.It</a:t>
            </a:r>
            <a:r>
              <a:rPr lang="en-US" sz="1600" dirty="0"/>
              <a:t> provides the best customer service experience via tablet mode. </a:t>
            </a:r>
            <a:r>
              <a:rPr lang="en-US" dirty="0"/>
              <a:t>​</a:t>
            </a:r>
          </a:p>
        </p:txBody>
      </p:sp>
      <p:sp>
        <p:nvSpPr>
          <p:cNvPr id="3" name="Date Placeholder 2">
            <a:extLst>
              <a:ext uri="{FF2B5EF4-FFF2-40B4-BE49-F238E27FC236}">
                <a16:creationId xmlns:a16="http://schemas.microsoft.com/office/drawing/2014/main" id="{7BAA9AFE-9410-4506-BB86-B28E4E67CE6B}"/>
              </a:ext>
            </a:extLst>
          </p:cNvPr>
          <p:cNvSpPr>
            <a:spLocks noGrp="1"/>
          </p:cNvSpPr>
          <p:nvPr>
            <p:ph type="dt" sz="half" idx="10"/>
          </p:nvPr>
        </p:nvSpPr>
        <p:spPr>
          <a:xfrm>
            <a:off x="838200" y="6356350"/>
            <a:ext cx="2743200" cy="365125"/>
          </a:xfrm>
        </p:spPr>
        <p:txBody>
          <a:bodyPr/>
          <a:lstStyle/>
          <a:p>
            <a:r>
              <a:rPr lang="en-US" dirty="0"/>
              <a:t>21/04/2022</a:t>
            </a:r>
          </a:p>
        </p:txBody>
      </p:sp>
      <p:sp>
        <p:nvSpPr>
          <p:cNvPr id="4" name="Footer Placeholder 3">
            <a:extLst>
              <a:ext uri="{FF2B5EF4-FFF2-40B4-BE49-F238E27FC236}">
                <a16:creationId xmlns:a16="http://schemas.microsoft.com/office/drawing/2014/main" id="{92EB8589-4778-44CD-881F-7A7231F619F4}"/>
              </a:ext>
            </a:extLst>
          </p:cNvPr>
          <p:cNvSpPr>
            <a:spLocks noGrp="1"/>
          </p:cNvSpPr>
          <p:nvPr>
            <p:ph type="ftr" sz="quarter" idx="11"/>
          </p:nvPr>
        </p:nvSpPr>
        <p:spPr>
          <a:xfrm>
            <a:off x="4038600" y="6356350"/>
            <a:ext cx="4114800" cy="365125"/>
          </a:xfrm>
        </p:spPr>
        <p:txBody>
          <a:bodyPr/>
          <a:lstStyle/>
          <a:p>
            <a:r>
              <a:rPr lang="en-US" dirty="0"/>
              <a:t>FRIENDS</a:t>
            </a:r>
          </a:p>
        </p:txBody>
      </p:sp>
      <p:sp>
        <p:nvSpPr>
          <p:cNvPr id="5" name="Slide Number Placeholder 4">
            <a:extLst>
              <a:ext uri="{FF2B5EF4-FFF2-40B4-BE49-F238E27FC236}">
                <a16:creationId xmlns:a16="http://schemas.microsoft.com/office/drawing/2014/main" id="{E419B032-9B39-4E33-A8E4-7843247F4036}"/>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2</a:t>
            </a:fld>
            <a:endParaRPr lang="en-US" dirty="0"/>
          </a:p>
        </p:txBody>
      </p:sp>
      <p:pic>
        <p:nvPicPr>
          <p:cNvPr id="12" name="Picture Placeholder 11">
            <a:extLst>
              <a:ext uri="{FF2B5EF4-FFF2-40B4-BE49-F238E27FC236}">
                <a16:creationId xmlns:a16="http://schemas.microsoft.com/office/drawing/2014/main" id="{E5532BF1-2EC7-4708-AD69-72BDE71B2D77}"/>
              </a:ext>
            </a:extLst>
          </p:cNvPr>
          <p:cNvPicPr>
            <a:picLocks noGrp="1" noChangeAspect="1"/>
          </p:cNvPicPr>
          <p:nvPr>
            <p:ph type="pic" sz="quarter" idx="13"/>
          </p:nvPr>
        </p:nvPicPr>
        <p:blipFill>
          <a:blip r:embed="rId2"/>
          <a:stretch>
            <a:fillRect/>
          </a:stretch>
        </p:blipFill>
        <p:spPr>
          <a:xfrm>
            <a:off x="4523015" y="1454764"/>
            <a:ext cx="7488000" cy="3595331"/>
          </a:xfrm>
        </p:spPr>
      </p:pic>
    </p:spTree>
    <p:extLst>
      <p:ext uri="{BB962C8B-B14F-4D97-AF65-F5344CB8AC3E}">
        <p14:creationId xmlns:p14="http://schemas.microsoft.com/office/powerpoint/2010/main" val="270390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5009547" y="310946"/>
            <a:ext cx="5094517" cy="296198"/>
          </a:xfrm>
        </p:spPr>
        <p:txBody>
          <a:bodyPr/>
          <a:lstStyle/>
          <a:p>
            <a:r>
              <a:rPr lang="en-US" sz="2800" dirty="0"/>
              <a:t>LOGIN</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2296912" y="1659928"/>
            <a:ext cx="2383973" cy="1583142"/>
          </a:xfrm>
        </p:spPr>
        <p:txBody>
          <a:bodyPr/>
          <a:lstStyle/>
          <a:p>
            <a:r>
              <a:rPr lang="en-US" sz="1600" dirty="0"/>
              <a:t>Customers can login using their username and </a:t>
            </a:r>
            <a:r>
              <a:rPr lang="en-US" sz="1600" dirty="0" err="1"/>
              <a:t>password.If</a:t>
            </a:r>
            <a:r>
              <a:rPr lang="en-US" sz="1600" dirty="0"/>
              <a:t> they are not registered they can sign up with their details.</a:t>
            </a:r>
          </a:p>
        </p:txBody>
      </p:sp>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2296912" y="1195529"/>
            <a:ext cx="2383973" cy="464399"/>
          </a:xfrm>
        </p:spPr>
        <p:txBody>
          <a:bodyPr/>
          <a:lstStyle/>
          <a:p>
            <a:r>
              <a:rPr lang="en-US" sz="1800" dirty="0"/>
              <a:t>CUSTOMERS</a:t>
            </a:r>
          </a:p>
        </p:txBody>
      </p:sp>
      <p:sp>
        <p:nvSpPr>
          <p:cNvPr id="42" name="Text Placeholder 41">
            <a:extLst>
              <a:ext uri="{FF2B5EF4-FFF2-40B4-BE49-F238E27FC236}">
                <a16:creationId xmlns:a16="http://schemas.microsoft.com/office/drawing/2014/main" id="{CAD88DCF-69AF-464C-A7A7-8BCEB5EB062A}"/>
              </a:ext>
            </a:extLst>
          </p:cNvPr>
          <p:cNvSpPr>
            <a:spLocks noGrp="1"/>
          </p:cNvSpPr>
          <p:nvPr>
            <p:ph type="body" sz="quarter" idx="16"/>
          </p:nvPr>
        </p:nvSpPr>
        <p:spPr>
          <a:xfrm>
            <a:off x="2389414" y="4145729"/>
            <a:ext cx="2383972" cy="464399"/>
          </a:xfrm>
        </p:spPr>
        <p:txBody>
          <a:bodyPr/>
          <a:lstStyle/>
          <a:p>
            <a:r>
              <a:rPr lang="en-US" sz="1800" dirty="0"/>
              <a:t>ADMIN</a:t>
            </a: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2389414" y="4610128"/>
            <a:ext cx="2383972" cy="1549920"/>
          </a:xfrm>
        </p:spPr>
        <p:txBody>
          <a:bodyPr/>
          <a:lstStyle/>
          <a:p>
            <a:r>
              <a:rPr lang="en-US" sz="1600" dirty="0"/>
              <a:t>Admin can login with the username and password.</a:t>
            </a:r>
            <a:r>
              <a:rPr lang="en-US" dirty="0"/>
              <a:t>​</a:t>
            </a:r>
          </a:p>
        </p:txBody>
      </p:sp>
      <p:sp>
        <p:nvSpPr>
          <p:cNvPr id="3" name="Date Placeholder 2">
            <a:extLst>
              <a:ext uri="{FF2B5EF4-FFF2-40B4-BE49-F238E27FC236}">
                <a16:creationId xmlns:a16="http://schemas.microsoft.com/office/drawing/2014/main" id="{FA550418-AF50-4D31-B9E4-A06E19A8C91E}"/>
              </a:ext>
            </a:extLst>
          </p:cNvPr>
          <p:cNvSpPr>
            <a:spLocks noGrp="1"/>
          </p:cNvSpPr>
          <p:nvPr>
            <p:ph type="dt" sz="half" idx="10"/>
          </p:nvPr>
        </p:nvSpPr>
        <p:spPr>
          <a:xfrm>
            <a:off x="838200" y="6356350"/>
            <a:ext cx="2743200" cy="365125"/>
          </a:xfrm>
        </p:spPr>
        <p:txBody>
          <a:bodyPr/>
          <a:lstStyle/>
          <a:p>
            <a:r>
              <a:rPr lang="en-US" dirty="0"/>
              <a:t>21/04/2022</a:t>
            </a:r>
          </a:p>
        </p:txBody>
      </p:sp>
      <p:sp>
        <p:nvSpPr>
          <p:cNvPr id="4" name="Footer Placeholder 3">
            <a:extLst>
              <a:ext uri="{FF2B5EF4-FFF2-40B4-BE49-F238E27FC236}">
                <a16:creationId xmlns:a16="http://schemas.microsoft.com/office/drawing/2014/main" id="{10E3C0D1-A0E4-4E8C-BE1E-4E1639C59E5D}"/>
              </a:ext>
            </a:extLst>
          </p:cNvPr>
          <p:cNvSpPr>
            <a:spLocks noGrp="1"/>
          </p:cNvSpPr>
          <p:nvPr>
            <p:ph type="ftr" sz="quarter" idx="11"/>
          </p:nvPr>
        </p:nvSpPr>
        <p:spPr>
          <a:xfrm>
            <a:off x="4038600" y="6356350"/>
            <a:ext cx="4114800" cy="365125"/>
          </a:xfrm>
        </p:spPr>
        <p:txBody>
          <a:bodyPr/>
          <a:lstStyle/>
          <a:p>
            <a:r>
              <a:rPr lang="en-US" dirty="0"/>
              <a:t>FRIENDS</a:t>
            </a:r>
          </a:p>
        </p:txBody>
      </p:sp>
      <p:sp>
        <p:nvSpPr>
          <p:cNvPr id="5" name="Slide Number Placeholder 4">
            <a:extLst>
              <a:ext uri="{FF2B5EF4-FFF2-40B4-BE49-F238E27FC236}">
                <a16:creationId xmlns:a16="http://schemas.microsoft.com/office/drawing/2014/main" id="{A4192C76-963F-40D9-85E5-6FACCA8BA2A3}"/>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3</a:t>
            </a:fld>
            <a:endParaRPr lang="en-US" dirty="0"/>
          </a:p>
        </p:txBody>
      </p:sp>
      <p:pic>
        <p:nvPicPr>
          <p:cNvPr id="20" name="Picture Placeholder 19">
            <a:extLst>
              <a:ext uri="{FF2B5EF4-FFF2-40B4-BE49-F238E27FC236}">
                <a16:creationId xmlns:a16="http://schemas.microsoft.com/office/drawing/2014/main" id="{1BF2AD2D-6C2E-40B0-ABB1-A91C16E94641}"/>
              </a:ext>
            </a:extLst>
          </p:cNvPr>
          <p:cNvPicPr>
            <a:picLocks noGrp="1" noChangeAspect="1"/>
          </p:cNvPicPr>
          <p:nvPr>
            <p:ph type="pic" sz="quarter" idx="13"/>
          </p:nvPr>
        </p:nvPicPr>
        <p:blipFill rotWithShape="1">
          <a:blip r:embed="rId2"/>
          <a:srcRect l="31655" t="9371" r="32498" b="5576"/>
          <a:stretch/>
        </p:blipFill>
        <p:spPr>
          <a:xfrm>
            <a:off x="6678445" y="873421"/>
            <a:ext cx="4316128" cy="2764928"/>
          </a:xfrm>
        </p:spPr>
      </p:pic>
      <p:pic>
        <p:nvPicPr>
          <p:cNvPr id="22" name="Picture 21">
            <a:extLst>
              <a:ext uri="{FF2B5EF4-FFF2-40B4-BE49-F238E27FC236}">
                <a16:creationId xmlns:a16="http://schemas.microsoft.com/office/drawing/2014/main" id="{0F3ED0F5-FD06-41C4-AF71-CC4860F12361}"/>
              </a:ext>
            </a:extLst>
          </p:cNvPr>
          <p:cNvPicPr>
            <a:picLocks noChangeAspect="1"/>
          </p:cNvPicPr>
          <p:nvPr/>
        </p:nvPicPr>
        <p:blipFill rotWithShape="1">
          <a:blip r:embed="rId3"/>
          <a:srcRect l="30387" t="7690" r="30121" b="2655"/>
          <a:stretch/>
        </p:blipFill>
        <p:spPr>
          <a:xfrm>
            <a:off x="6678445" y="3782126"/>
            <a:ext cx="4316128" cy="2764928"/>
          </a:xfrm>
          <a:prstGeom prst="rect">
            <a:avLst/>
          </a:prstGeom>
        </p:spPr>
      </p:pic>
    </p:spTree>
    <p:extLst>
      <p:ext uri="{BB962C8B-B14F-4D97-AF65-F5344CB8AC3E}">
        <p14:creationId xmlns:p14="http://schemas.microsoft.com/office/powerpoint/2010/main" val="30060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462E4B-072E-4C42-BF51-7B779A049FDF}"/>
              </a:ext>
            </a:extLst>
          </p:cNvPr>
          <p:cNvSpPr>
            <a:spLocks noGrp="1"/>
          </p:cNvSpPr>
          <p:nvPr>
            <p:ph type="ctrTitle"/>
          </p:nvPr>
        </p:nvSpPr>
        <p:spPr>
          <a:xfrm>
            <a:off x="881745" y="136525"/>
            <a:ext cx="9993085" cy="892630"/>
          </a:xfrm>
        </p:spPr>
        <p:txBody>
          <a:bodyPr/>
          <a:lstStyle/>
          <a:p>
            <a:r>
              <a:rPr lang="en-US" sz="2800" dirty="0"/>
              <a:t>SIGN UP</a:t>
            </a:r>
          </a:p>
        </p:txBody>
      </p:sp>
      <p:sp>
        <p:nvSpPr>
          <p:cNvPr id="23" name="Text Placeholder 22">
            <a:extLst>
              <a:ext uri="{FF2B5EF4-FFF2-40B4-BE49-F238E27FC236}">
                <a16:creationId xmlns:a16="http://schemas.microsoft.com/office/drawing/2014/main" id="{314E48D9-B460-4807-930C-B2FD99DD4C00}"/>
              </a:ext>
            </a:extLst>
          </p:cNvPr>
          <p:cNvSpPr>
            <a:spLocks noGrp="1"/>
          </p:cNvSpPr>
          <p:nvPr>
            <p:ph type="body" sz="quarter" idx="13"/>
          </p:nvPr>
        </p:nvSpPr>
        <p:spPr>
          <a:xfrm>
            <a:off x="949122" y="1460869"/>
            <a:ext cx="3776882" cy="464399"/>
          </a:xfrm>
        </p:spPr>
        <p:txBody>
          <a:bodyPr/>
          <a:lstStyle/>
          <a:p>
            <a:r>
              <a:rPr lang="en-US" sz="2400" dirty="0"/>
              <a:t>NEW USERS SIGN UP</a:t>
            </a:r>
          </a:p>
        </p:txBody>
      </p:sp>
      <p:sp>
        <p:nvSpPr>
          <p:cNvPr id="22" name="Subtitle 21">
            <a:extLst>
              <a:ext uri="{FF2B5EF4-FFF2-40B4-BE49-F238E27FC236}">
                <a16:creationId xmlns:a16="http://schemas.microsoft.com/office/drawing/2014/main" id="{55719757-528E-45B6-B6AF-D44DC6956F90}"/>
              </a:ext>
            </a:extLst>
          </p:cNvPr>
          <p:cNvSpPr>
            <a:spLocks noGrp="1"/>
          </p:cNvSpPr>
          <p:nvPr>
            <p:ph type="subTitle" idx="1"/>
          </p:nvPr>
        </p:nvSpPr>
        <p:spPr>
          <a:xfrm>
            <a:off x="881745" y="2183726"/>
            <a:ext cx="4114800" cy="1583142"/>
          </a:xfrm>
        </p:spPr>
        <p:txBody>
          <a:bodyPr/>
          <a:lstStyle/>
          <a:p>
            <a:pPr marL="285750" indent="-285750" algn="l">
              <a:buFont typeface="Arial" panose="020B0604020202020204" pitchFamily="34" charset="0"/>
              <a:buChar char="•"/>
            </a:pPr>
            <a:r>
              <a:rPr lang="en-US" sz="1600" dirty="0"/>
              <a:t>SHOLUD ENTER A NEW EMAIL ID ALREADY USED EMAIL ID CANT BE USED AGAIN</a:t>
            </a:r>
          </a:p>
          <a:p>
            <a:pPr marL="285750" indent="-285750" algn="l">
              <a:buFont typeface="Arial" panose="020B0604020202020204" pitchFamily="34" charset="0"/>
              <a:buChar char="•"/>
            </a:pPr>
            <a:r>
              <a:rPr lang="en-US" sz="1600" dirty="0"/>
              <a:t>PHONE NUMBER MUST BE 10 DIGIT NUMBER</a:t>
            </a:r>
          </a:p>
          <a:p>
            <a:pPr marL="285750" indent="-285750" algn="l">
              <a:buFont typeface="Arial" panose="020B0604020202020204" pitchFamily="34" charset="0"/>
              <a:buChar char="•"/>
            </a:pPr>
            <a:r>
              <a:rPr lang="en-US" sz="1600" dirty="0"/>
              <a:t>PASSWORD MUST BE &gt;= 6 LETTERS​</a:t>
            </a:r>
          </a:p>
          <a:p>
            <a:pPr marL="285750" indent="-285750">
              <a:buFont typeface="Arial" panose="020B0604020202020204" pitchFamily="34" charset="0"/>
              <a:buChar char="•"/>
            </a:pPr>
            <a:endParaRPr lang="en-US" sz="1600" dirty="0"/>
          </a:p>
        </p:txBody>
      </p:sp>
      <p:sp>
        <p:nvSpPr>
          <p:cNvPr id="2" name="Date Placeholder 1">
            <a:extLst>
              <a:ext uri="{FF2B5EF4-FFF2-40B4-BE49-F238E27FC236}">
                <a16:creationId xmlns:a16="http://schemas.microsoft.com/office/drawing/2014/main" id="{89263964-2F08-4E8B-9052-782B5D41F803}"/>
              </a:ext>
            </a:extLst>
          </p:cNvPr>
          <p:cNvSpPr>
            <a:spLocks noGrp="1"/>
          </p:cNvSpPr>
          <p:nvPr>
            <p:ph type="dt" sz="half" idx="10"/>
          </p:nvPr>
        </p:nvSpPr>
        <p:spPr>
          <a:xfrm>
            <a:off x="838200" y="6356350"/>
            <a:ext cx="2743200" cy="365125"/>
          </a:xfrm>
        </p:spPr>
        <p:txBody>
          <a:bodyPr/>
          <a:lstStyle/>
          <a:p>
            <a:r>
              <a:rPr lang="en-US" dirty="0"/>
              <a:t>21/04/2022</a:t>
            </a:r>
          </a:p>
        </p:txBody>
      </p:sp>
      <p:sp>
        <p:nvSpPr>
          <p:cNvPr id="3" name="Footer Placeholder 2">
            <a:extLst>
              <a:ext uri="{FF2B5EF4-FFF2-40B4-BE49-F238E27FC236}">
                <a16:creationId xmlns:a16="http://schemas.microsoft.com/office/drawing/2014/main" id="{F3537BED-607E-4C17-8459-5797D544415E}"/>
              </a:ext>
            </a:extLst>
          </p:cNvPr>
          <p:cNvSpPr>
            <a:spLocks noGrp="1"/>
          </p:cNvSpPr>
          <p:nvPr>
            <p:ph type="ftr" sz="quarter" idx="11"/>
          </p:nvPr>
        </p:nvSpPr>
        <p:spPr>
          <a:xfrm>
            <a:off x="4038600" y="6356350"/>
            <a:ext cx="4114800" cy="365125"/>
          </a:xfrm>
        </p:spPr>
        <p:txBody>
          <a:bodyPr/>
          <a:lstStyle/>
          <a:p>
            <a:r>
              <a:rPr lang="en-US" dirty="0"/>
              <a:t>FRIENDS</a:t>
            </a:r>
          </a:p>
        </p:txBody>
      </p:sp>
      <p:sp>
        <p:nvSpPr>
          <p:cNvPr id="4" name="Slide Number Placeholder 3">
            <a:extLst>
              <a:ext uri="{FF2B5EF4-FFF2-40B4-BE49-F238E27FC236}">
                <a16:creationId xmlns:a16="http://schemas.microsoft.com/office/drawing/2014/main" id="{32F04BB0-DB84-4BBE-9370-8BA7BC2C19A0}"/>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4</a:t>
            </a:fld>
            <a:endParaRPr lang="en-US" dirty="0"/>
          </a:p>
        </p:txBody>
      </p:sp>
      <p:pic>
        <p:nvPicPr>
          <p:cNvPr id="30" name="Picture 29">
            <a:extLst>
              <a:ext uri="{FF2B5EF4-FFF2-40B4-BE49-F238E27FC236}">
                <a16:creationId xmlns:a16="http://schemas.microsoft.com/office/drawing/2014/main" id="{D665582B-EB00-4F78-96F5-6A6C925ECA4E}"/>
              </a:ext>
            </a:extLst>
          </p:cNvPr>
          <p:cNvPicPr>
            <a:picLocks noChangeAspect="1"/>
          </p:cNvPicPr>
          <p:nvPr/>
        </p:nvPicPr>
        <p:blipFill rotWithShape="1">
          <a:blip r:embed="rId2"/>
          <a:srcRect t="7609" r="29104" b="-435"/>
          <a:stretch/>
        </p:blipFill>
        <p:spPr>
          <a:xfrm>
            <a:off x="5878287" y="1339002"/>
            <a:ext cx="5844024" cy="4707501"/>
          </a:xfrm>
          <a:prstGeom prst="rect">
            <a:avLst/>
          </a:prstGeom>
        </p:spPr>
      </p:pic>
    </p:spTree>
    <p:extLst>
      <p:ext uri="{BB962C8B-B14F-4D97-AF65-F5344CB8AC3E}">
        <p14:creationId xmlns:p14="http://schemas.microsoft.com/office/powerpoint/2010/main" val="586167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A666E47-001E-4F4E-B62E-8A6D933DFAE9}"/>
              </a:ext>
            </a:extLst>
          </p:cNvPr>
          <p:cNvSpPr>
            <a:spLocks noGrp="1"/>
          </p:cNvSpPr>
          <p:nvPr>
            <p:ph type="ctrTitle"/>
          </p:nvPr>
        </p:nvSpPr>
        <p:spPr>
          <a:xfrm>
            <a:off x="24732" y="1961448"/>
            <a:ext cx="4999655" cy="2495047"/>
          </a:xfrm>
        </p:spPr>
        <p:txBody>
          <a:bodyPr/>
          <a:lstStyle/>
          <a:p>
            <a:r>
              <a:rPr lang="en-US" sz="2000" cap="none" dirty="0">
                <a:latin typeface="+mn-lt"/>
              </a:rPr>
              <a:t>After Logging In Users Get Directed To Main Page From Where They Can Select Their </a:t>
            </a:r>
            <a:r>
              <a:rPr lang="en-US" sz="2000" cap="none" dirty="0" err="1">
                <a:latin typeface="+mn-lt"/>
              </a:rPr>
              <a:t>Favourite</a:t>
            </a:r>
            <a:r>
              <a:rPr lang="en-US" sz="2000" cap="none" dirty="0">
                <a:latin typeface="+mn-lt"/>
              </a:rPr>
              <a:t> Food From The Charactered Menu.</a:t>
            </a:r>
          </a:p>
        </p:txBody>
      </p:sp>
      <p:sp>
        <p:nvSpPr>
          <p:cNvPr id="2" name="Date Placeholder 1">
            <a:extLst>
              <a:ext uri="{FF2B5EF4-FFF2-40B4-BE49-F238E27FC236}">
                <a16:creationId xmlns:a16="http://schemas.microsoft.com/office/drawing/2014/main" id="{865D3F84-DDBC-430C-9B78-396B46C6A2A6}"/>
              </a:ext>
            </a:extLst>
          </p:cNvPr>
          <p:cNvSpPr>
            <a:spLocks noGrp="1"/>
          </p:cNvSpPr>
          <p:nvPr>
            <p:ph type="dt" sz="half" idx="10"/>
          </p:nvPr>
        </p:nvSpPr>
        <p:spPr>
          <a:xfrm>
            <a:off x="838200" y="6385226"/>
            <a:ext cx="2743200" cy="365125"/>
          </a:xfrm>
        </p:spPr>
        <p:txBody>
          <a:bodyPr/>
          <a:lstStyle/>
          <a:p>
            <a:r>
              <a:rPr lang="en-US" dirty="0"/>
              <a:t>21/04/2022</a:t>
            </a:r>
          </a:p>
        </p:txBody>
      </p:sp>
      <p:sp>
        <p:nvSpPr>
          <p:cNvPr id="3" name="Footer Placeholder 2">
            <a:extLst>
              <a:ext uri="{FF2B5EF4-FFF2-40B4-BE49-F238E27FC236}">
                <a16:creationId xmlns:a16="http://schemas.microsoft.com/office/drawing/2014/main" id="{372ED3D6-EA52-4B2D-9031-AB0E52E9F1D2}"/>
              </a:ext>
            </a:extLst>
          </p:cNvPr>
          <p:cNvSpPr>
            <a:spLocks noGrp="1"/>
          </p:cNvSpPr>
          <p:nvPr>
            <p:ph type="ftr" sz="quarter" idx="11"/>
          </p:nvPr>
        </p:nvSpPr>
        <p:spPr>
          <a:xfrm>
            <a:off x="4038600" y="6356350"/>
            <a:ext cx="4114800" cy="365125"/>
          </a:xfrm>
        </p:spPr>
        <p:txBody>
          <a:bodyPr/>
          <a:lstStyle/>
          <a:p>
            <a:r>
              <a:rPr lang="en-US" dirty="0"/>
              <a:t>FRIENDS</a:t>
            </a:r>
          </a:p>
        </p:txBody>
      </p:sp>
      <p:sp>
        <p:nvSpPr>
          <p:cNvPr id="4" name="Slide Number Placeholder 3">
            <a:extLst>
              <a:ext uri="{FF2B5EF4-FFF2-40B4-BE49-F238E27FC236}">
                <a16:creationId xmlns:a16="http://schemas.microsoft.com/office/drawing/2014/main" id="{DD90521C-0778-4218-AC9C-D1774B90893F}"/>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5</a:t>
            </a:fld>
            <a:endParaRPr lang="en-US" dirty="0"/>
          </a:p>
        </p:txBody>
      </p:sp>
      <p:pic>
        <p:nvPicPr>
          <p:cNvPr id="34" name="Picture Placeholder 33">
            <a:extLst>
              <a:ext uri="{FF2B5EF4-FFF2-40B4-BE49-F238E27FC236}">
                <a16:creationId xmlns:a16="http://schemas.microsoft.com/office/drawing/2014/main" id="{69BAF2A0-4D20-470B-A7AB-765EB62A9399}"/>
              </a:ext>
            </a:extLst>
          </p:cNvPr>
          <p:cNvPicPr>
            <a:picLocks noGrp="1" noChangeAspect="1"/>
          </p:cNvPicPr>
          <p:nvPr>
            <p:ph type="pic" sz="quarter" idx="13"/>
          </p:nvPr>
        </p:nvPicPr>
        <p:blipFill>
          <a:blip r:embed="rId2"/>
          <a:srcRect l="17496" r="17496"/>
          <a:stretch>
            <a:fillRect/>
          </a:stretch>
        </p:blipFill>
        <p:spPr>
          <a:xfrm>
            <a:off x="5024387" y="590550"/>
            <a:ext cx="6948538" cy="5676900"/>
          </a:xfrm>
        </p:spPr>
      </p:pic>
    </p:spTree>
    <p:extLst>
      <p:ext uri="{BB962C8B-B14F-4D97-AF65-F5344CB8AC3E}">
        <p14:creationId xmlns:p14="http://schemas.microsoft.com/office/powerpoint/2010/main" val="2322951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B511D9F-5321-4CAD-95C0-76E67D5E77F6}"/>
              </a:ext>
            </a:extLst>
          </p:cNvPr>
          <p:cNvSpPr>
            <a:spLocks noGrp="1"/>
          </p:cNvSpPr>
          <p:nvPr>
            <p:ph type="ctrTitle"/>
          </p:nvPr>
        </p:nvSpPr>
        <p:spPr>
          <a:xfrm>
            <a:off x="7663514" y="2880761"/>
            <a:ext cx="4637372" cy="639955"/>
          </a:xfrm>
        </p:spPr>
        <p:txBody>
          <a:bodyPr/>
          <a:lstStyle/>
          <a:p>
            <a:r>
              <a:rPr lang="en-US" cap="none" dirty="0">
                <a:latin typeface="+mn-lt"/>
              </a:rPr>
              <a:t>After Selecting A Particular Character They Can Select Food From The Menu </a:t>
            </a:r>
          </a:p>
        </p:txBody>
      </p:sp>
      <p:sp>
        <p:nvSpPr>
          <p:cNvPr id="2" name="Date Placeholder 1">
            <a:extLst>
              <a:ext uri="{FF2B5EF4-FFF2-40B4-BE49-F238E27FC236}">
                <a16:creationId xmlns:a16="http://schemas.microsoft.com/office/drawing/2014/main" id="{F7FA530A-B4CE-4E7D-A264-1F116A0782BF}"/>
              </a:ext>
            </a:extLst>
          </p:cNvPr>
          <p:cNvSpPr>
            <a:spLocks noGrp="1"/>
          </p:cNvSpPr>
          <p:nvPr>
            <p:ph type="dt" sz="half" idx="10"/>
          </p:nvPr>
        </p:nvSpPr>
        <p:spPr>
          <a:xfrm>
            <a:off x="838200" y="6356350"/>
            <a:ext cx="2743200" cy="365125"/>
          </a:xfrm>
        </p:spPr>
        <p:txBody>
          <a:bodyPr/>
          <a:lstStyle/>
          <a:p>
            <a:r>
              <a:rPr lang="en-US" dirty="0"/>
              <a:t>21/04/2022</a:t>
            </a:r>
          </a:p>
        </p:txBody>
      </p:sp>
      <p:sp>
        <p:nvSpPr>
          <p:cNvPr id="3" name="Footer Placeholder 2">
            <a:extLst>
              <a:ext uri="{FF2B5EF4-FFF2-40B4-BE49-F238E27FC236}">
                <a16:creationId xmlns:a16="http://schemas.microsoft.com/office/drawing/2014/main" id="{FE21AC8F-EE79-4E5B-B18E-0A780EC975FA}"/>
              </a:ext>
            </a:extLst>
          </p:cNvPr>
          <p:cNvSpPr>
            <a:spLocks noGrp="1"/>
          </p:cNvSpPr>
          <p:nvPr>
            <p:ph type="ftr" sz="quarter" idx="11"/>
          </p:nvPr>
        </p:nvSpPr>
        <p:spPr>
          <a:xfrm>
            <a:off x="4038600" y="6356350"/>
            <a:ext cx="4114800" cy="365125"/>
          </a:xfrm>
        </p:spPr>
        <p:txBody>
          <a:bodyPr/>
          <a:lstStyle/>
          <a:p>
            <a:r>
              <a:rPr lang="en-US" dirty="0"/>
              <a:t>FRIENDS</a:t>
            </a:r>
          </a:p>
        </p:txBody>
      </p:sp>
      <p:sp>
        <p:nvSpPr>
          <p:cNvPr id="4" name="Slide Number Placeholder 3">
            <a:extLst>
              <a:ext uri="{FF2B5EF4-FFF2-40B4-BE49-F238E27FC236}">
                <a16:creationId xmlns:a16="http://schemas.microsoft.com/office/drawing/2014/main" id="{A9E81D65-1539-4865-BEC2-CB15EF22DFDE}"/>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6</a:t>
            </a:fld>
            <a:endParaRPr lang="en-US" dirty="0"/>
          </a:p>
        </p:txBody>
      </p:sp>
      <p:pic>
        <p:nvPicPr>
          <p:cNvPr id="20" name="Picture Placeholder 19">
            <a:extLst>
              <a:ext uri="{FF2B5EF4-FFF2-40B4-BE49-F238E27FC236}">
                <a16:creationId xmlns:a16="http://schemas.microsoft.com/office/drawing/2014/main" id="{12B2FE52-6271-41BA-89E1-CFA8896EFA64}"/>
              </a:ext>
            </a:extLst>
          </p:cNvPr>
          <p:cNvPicPr>
            <a:picLocks noGrp="1" noChangeAspect="1"/>
          </p:cNvPicPr>
          <p:nvPr>
            <p:ph type="pic" sz="quarter" idx="13"/>
          </p:nvPr>
        </p:nvPicPr>
        <p:blipFill>
          <a:blip r:embed="rId2"/>
          <a:srcRect l="10438" r="10438"/>
          <a:stretch>
            <a:fillRect/>
          </a:stretch>
        </p:blipFill>
        <p:spPr>
          <a:xfrm>
            <a:off x="462013" y="693019"/>
            <a:ext cx="7199262" cy="5655394"/>
          </a:xfrm>
        </p:spPr>
      </p:pic>
    </p:spTree>
    <p:extLst>
      <p:ext uri="{BB962C8B-B14F-4D97-AF65-F5344CB8AC3E}">
        <p14:creationId xmlns:p14="http://schemas.microsoft.com/office/powerpoint/2010/main" val="1756300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D053248-171B-4AF6-A81C-89285CCC3B01}"/>
              </a:ext>
            </a:extLst>
          </p:cNvPr>
          <p:cNvSpPr>
            <a:spLocks noGrp="1"/>
          </p:cNvSpPr>
          <p:nvPr>
            <p:ph type="dt" sz="half" idx="10"/>
          </p:nvPr>
        </p:nvSpPr>
        <p:spPr/>
        <p:txBody>
          <a:bodyPr/>
          <a:lstStyle/>
          <a:p>
            <a:r>
              <a:rPr lang="en-US" dirty="0"/>
              <a:t>21/04/2022</a:t>
            </a:r>
          </a:p>
        </p:txBody>
      </p:sp>
      <p:sp>
        <p:nvSpPr>
          <p:cNvPr id="4" name="Footer Placeholder 3">
            <a:extLst>
              <a:ext uri="{FF2B5EF4-FFF2-40B4-BE49-F238E27FC236}">
                <a16:creationId xmlns:a16="http://schemas.microsoft.com/office/drawing/2014/main" id="{A1958C4B-2BAD-48D0-BDD8-AB8D8D89D704}"/>
              </a:ext>
            </a:extLst>
          </p:cNvPr>
          <p:cNvSpPr>
            <a:spLocks noGrp="1"/>
          </p:cNvSpPr>
          <p:nvPr>
            <p:ph type="ftr" sz="quarter" idx="11"/>
          </p:nvPr>
        </p:nvSpPr>
        <p:spPr>
          <a:xfrm>
            <a:off x="4038600" y="6385226"/>
            <a:ext cx="4114800" cy="365125"/>
          </a:xfrm>
        </p:spPr>
        <p:txBody>
          <a:bodyPr/>
          <a:lstStyle/>
          <a:p>
            <a:r>
              <a:rPr lang="en-US" dirty="0"/>
              <a:t>Friends</a:t>
            </a:r>
          </a:p>
        </p:txBody>
      </p:sp>
      <p:sp>
        <p:nvSpPr>
          <p:cNvPr id="5" name="Slide Number Placeholder 4">
            <a:extLst>
              <a:ext uri="{FF2B5EF4-FFF2-40B4-BE49-F238E27FC236}">
                <a16:creationId xmlns:a16="http://schemas.microsoft.com/office/drawing/2014/main" id="{9939DD8C-DE60-43D5-AAF5-9FA3700545E4}"/>
              </a:ext>
            </a:extLst>
          </p:cNvPr>
          <p:cNvSpPr>
            <a:spLocks noGrp="1"/>
          </p:cNvSpPr>
          <p:nvPr>
            <p:ph type="sldNum" sz="quarter" idx="12"/>
          </p:nvPr>
        </p:nvSpPr>
        <p:spPr/>
        <p:txBody>
          <a:bodyPr/>
          <a:lstStyle/>
          <a:p>
            <a:fld id="{4F6357DA-28E9-40D3-918C-4D14E8263D81}" type="slidenum">
              <a:rPr lang="en-US" smtClean="0"/>
              <a:pPr/>
              <a:t>7</a:t>
            </a:fld>
            <a:endParaRPr lang="en-US" dirty="0"/>
          </a:p>
        </p:txBody>
      </p:sp>
      <p:sp>
        <p:nvSpPr>
          <p:cNvPr id="14" name="Title 13">
            <a:extLst>
              <a:ext uri="{FF2B5EF4-FFF2-40B4-BE49-F238E27FC236}">
                <a16:creationId xmlns:a16="http://schemas.microsoft.com/office/drawing/2014/main" id="{4DE37B47-A037-4678-9469-3AD2060A9CF1}"/>
              </a:ext>
            </a:extLst>
          </p:cNvPr>
          <p:cNvSpPr>
            <a:spLocks noGrp="1"/>
          </p:cNvSpPr>
          <p:nvPr>
            <p:ph type="ctrTitle"/>
          </p:nvPr>
        </p:nvSpPr>
        <p:spPr>
          <a:xfrm>
            <a:off x="308006" y="746877"/>
            <a:ext cx="7647043" cy="1081923"/>
          </a:xfrm>
        </p:spPr>
        <p:txBody>
          <a:bodyPr/>
          <a:lstStyle/>
          <a:p>
            <a:r>
              <a:rPr lang="en-IN" cap="none" dirty="0">
                <a:latin typeface="+mn-lt"/>
              </a:rPr>
              <a:t>After Adding The Food To The Cart They Must Need To Checkout And It Directs To The Payment Page After Selecting The Mode Of Payment It Asks For The Confirmation Of The Order</a:t>
            </a:r>
          </a:p>
        </p:txBody>
      </p:sp>
      <p:pic>
        <p:nvPicPr>
          <p:cNvPr id="18" name="Picture 17">
            <a:extLst>
              <a:ext uri="{FF2B5EF4-FFF2-40B4-BE49-F238E27FC236}">
                <a16:creationId xmlns:a16="http://schemas.microsoft.com/office/drawing/2014/main" id="{1F506CCF-A1CE-41E9-BF06-124DF712E432}"/>
              </a:ext>
            </a:extLst>
          </p:cNvPr>
          <p:cNvPicPr>
            <a:picLocks noChangeAspect="1"/>
          </p:cNvPicPr>
          <p:nvPr/>
        </p:nvPicPr>
        <p:blipFill rotWithShape="1">
          <a:blip r:embed="rId2"/>
          <a:srcRect l="1421" t="6511" r="72067"/>
          <a:stretch/>
        </p:blipFill>
        <p:spPr>
          <a:xfrm>
            <a:off x="8158213" y="915588"/>
            <a:ext cx="3195587" cy="5426324"/>
          </a:xfrm>
          <a:prstGeom prst="rect">
            <a:avLst/>
          </a:prstGeom>
        </p:spPr>
      </p:pic>
      <p:pic>
        <p:nvPicPr>
          <p:cNvPr id="22" name="Picture 21">
            <a:extLst>
              <a:ext uri="{FF2B5EF4-FFF2-40B4-BE49-F238E27FC236}">
                <a16:creationId xmlns:a16="http://schemas.microsoft.com/office/drawing/2014/main" id="{86C633F3-84CA-4B5E-9749-5DAC95E8D5D6}"/>
              </a:ext>
            </a:extLst>
          </p:cNvPr>
          <p:cNvPicPr>
            <a:picLocks noChangeAspect="1"/>
          </p:cNvPicPr>
          <p:nvPr/>
        </p:nvPicPr>
        <p:blipFill>
          <a:blip r:embed="rId3"/>
          <a:stretch>
            <a:fillRect/>
          </a:stretch>
        </p:blipFill>
        <p:spPr>
          <a:xfrm>
            <a:off x="122150" y="2282955"/>
            <a:ext cx="7832900" cy="4073395"/>
          </a:xfrm>
          <a:prstGeom prst="rect">
            <a:avLst/>
          </a:prstGeom>
        </p:spPr>
      </p:pic>
    </p:spTree>
    <p:extLst>
      <p:ext uri="{BB962C8B-B14F-4D97-AF65-F5344CB8AC3E}">
        <p14:creationId xmlns:p14="http://schemas.microsoft.com/office/powerpoint/2010/main" val="127161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A666E47-001E-4F4E-B62E-8A6D933DFAE9}"/>
              </a:ext>
            </a:extLst>
          </p:cNvPr>
          <p:cNvSpPr>
            <a:spLocks noGrp="1"/>
          </p:cNvSpPr>
          <p:nvPr>
            <p:ph type="ctrTitle"/>
          </p:nvPr>
        </p:nvSpPr>
        <p:spPr>
          <a:xfrm>
            <a:off x="538838" y="3086624"/>
            <a:ext cx="4999655" cy="2495047"/>
          </a:xfrm>
        </p:spPr>
        <p:txBody>
          <a:bodyPr/>
          <a:lstStyle/>
          <a:p>
            <a:r>
              <a:rPr lang="en-US" sz="2000" cap="none" dirty="0">
                <a:latin typeface="+mn-lt"/>
              </a:rPr>
              <a:t>From Your Orders You Can View Your Previous Orders Along With The Currently Placed Order.</a:t>
            </a:r>
          </a:p>
        </p:txBody>
      </p:sp>
      <p:sp>
        <p:nvSpPr>
          <p:cNvPr id="2" name="Date Placeholder 1">
            <a:extLst>
              <a:ext uri="{FF2B5EF4-FFF2-40B4-BE49-F238E27FC236}">
                <a16:creationId xmlns:a16="http://schemas.microsoft.com/office/drawing/2014/main" id="{865D3F84-DDBC-430C-9B78-396B46C6A2A6}"/>
              </a:ext>
            </a:extLst>
          </p:cNvPr>
          <p:cNvSpPr>
            <a:spLocks noGrp="1"/>
          </p:cNvSpPr>
          <p:nvPr>
            <p:ph type="dt" sz="half" idx="10"/>
          </p:nvPr>
        </p:nvSpPr>
        <p:spPr>
          <a:xfrm>
            <a:off x="838200" y="6385226"/>
            <a:ext cx="2743200" cy="365125"/>
          </a:xfrm>
        </p:spPr>
        <p:txBody>
          <a:bodyPr/>
          <a:lstStyle/>
          <a:p>
            <a:r>
              <a:rPr lang="en-US" dirty="0"/>
              <a:t>21/04/2022</a:t>
            </a:r>
          </a:p>
        </p:txBody>
      </p:sp>
      <p:sp>
        <p:nvSpPr>
          <p:cNvPr id="3" name="Footer Placeholder 2">
            <a:extLst>
              <a:ext uri="{FF2B5EF4-FFF2-40B4-BE49-F238E27FC236}">
                <a16:creationId xmlns:a16="http://schemas.microsoft.com/office/drawing/2014/main" id="{372ED3D6-EA52-4B2D-9031-AB0E52E9F1D2}"/>
              </a:ext>
            </a:extLst>
          </p:cNvPr>
          <p:cNvSpPr>
            <a:spLocks noGrp="1"/>
          </p:cNvSpPr>
          <p:nvPr>
            <p:ph type="ftr" sz="quarter" idx="11"/>
          </p:nvPr>
        </p:nvSpPr>
        <p:spPr>
          <a:xfrm>
            <a:off x="4038600" y="6356350"/>
            <a:ext cx="4114800" cy="365125"/>
          </a:xfrm>
        </p:spPr>
        <p:txBody>
          <a:bodyPr/>
          <a:lstStyle/>
          <a:p>
            <a:r>
              <a:rPr lang="en-US" dirty="0"/>
              <a:t>FRIENDS</a:t>
            </a:r>
          </a:p>
        </p:txBody>
      </p:sp>
      <p:sp>
        <p:nvSpPr>
          <p:cNvPr id="4" name="Slide Number Placeholder 3">
            <a:extLst>
              <a:ext uri="{FF2B5EF4-FFF2-40B4-BE49-F238E27FC236}">
                <a16:creationId xmlns:a16="http://schemas.microsoft.com/office/drawing/2014/main" id="{DD90521C-0778-4218-AC9C-D1774B90893F}"/>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8</a:t>
            </a:fld>
            <a:endParaRPr lang="en-US" dirty="0"/>
          </a:p>
        </p:txBody>
      </p:sp>
      <p:sp>
        <p:nvSpPr>
          <p:cNvPr id="7" name="Title 7">
            <a:extLst>
              <a:ext uri="{FF2B5EF4-FFF2-40B4-BE49-F238E27FC236}">
                <a16:creationId xmlns:a16="http://schemas.microsoft.com/office/drawing/2014/main" id="{070CF004-34DE-4C67-AC49-3799FB4173BC}"/>
              </a:ext>
            </a:extLst>
          </p:cNvPr>
          <p:cNvSpPr txBox="1">
            <a:spLocks/>
          </p:cNvSpPr>
          <p:nvPr/>
        </p:nvSpPr>
        <p:spPr>
          <a:xfrm>
            <a:off x="737002" y="388419"/>
            <a:ext cx="4999655" cy="2495047"/>
          </a:xfrm>
          <a:prstGeom prst="rect">
            <a:avLst/>
          </a:prstGeom>
        </p:spPr>
        <p:txBody>
          <a:bodyPr anchor="ctr"/>
          <a:lstStyle>
            <a:lvl1pPr algn="l" defTabSz="914400" rtl="0" eaLnBrk="1" latinLnBrk="0" hangingPunct="1">
              <a:lnSpc>
                <a:spcPct val="90000"/>
              </a:lnSpc>
              <a:spcBef>
                <a:spcPct val="0"/>
              </a:spcBef>
              <a:buNone/>
              <a:defRPr sz="2200" kern="1200" cap="all" spc="200" baseline="0">
                <a:solidFill>
                  <a:schemeClr val="bg1">
                    <a:lumMod val="95000"/>
                  </a:schemeClr>
                </a:solidFill>
                <a:latin typeface="+mj-lt"/>
                <a:ea typeface="+mj-ea"/>
                <a:cs typeface="+mj-cs"/>
              </a:defRPr>
            </a:lvl1pPr>
          </a:lstStyle>
          <a:p>
            <a:r>
              <a:rPr lang="en-US" sz="2000" cap="none" dirty="0">
                <a:latin typeface="+mn-lt"/>
              </a:rPr>
              <a:t>After Confirming The Order</a:t>
            </a:r>
          </a:p>
        </p:txBody>
      </p:sp>
      <p:pic>
        <p:nvPicPr>
          <p:cNvPr id="10" name="Picture 9">
            <a:extLst>
              <a:ext uri="{FF2B5EF4-FFF2-40B4-BE49-F238E27FC236}">
                <a16:creationId xmlns:a16="http://schemas.microsoft.com/office/drawing/2014/main" id="{77D8BD67-F35B-4042-9D17-155DC38045F9}"/>
              </a:ext>
            </a:extLst>
          </p:cNvPr>
          <p:cNvPicPr>
            <a:picLocks noChangeAspect="1"/>
          </p:cNvPicPr>
          <p:nvPr/>
        </p:nvPicPr>
        <p:blipFill>
          <a:blip r:embed="rId2"/>
          <a:stretch>
            <a:fillRect/>
          </a:stretch>
        </p:blipFill>
        <p:spPr>
          <a:xfrm>
            <a:off x="5538493" y="819082"/>
            <a:ext cx="6144213" cy="1403422"/>
          </a:xfrm>
          <a:prstGeom prst="rect">
            <a:avLst/>
          </a:prstGeom>
        </p:spPr>
      </p:pic>
      <p:pic>
        <p:nvPicPr>
          <p:cNvPr id="12" name="Picture 11">
            <a:extLst>
              <a:ext uri="{FF2B5EF4-FFF2-40B4-BE49-F238E27FC236}">
                <a16:creationId xmlns:a16="http://schemas.microsoft.com/office/drawing/2014/main" id="{052A4E04-3B85-431C-BB22-97AC18A598F3}"/>
              </a:ext>
            </a:extLst>
          </p:cNvPr>
          <p:cNvPicPr>
            <a:picLocks noChangeAspect="1"/>
          </p:cNvPicPr>
          <p:nvPr/>
        </p:nvPicPr>
        <p:blipFill rotWithShape="1">
          <a:blip r:embed="rId3"/>
          <a:srcRect t="35632"/>
          <a:stretch/>
        </p:blipFill>
        <p:spPr>
          <a:xfrm>
            <a:off x="5538493" y="3086625"/>
            <a:ext cx="6144213" cy="2952293"/>
          </a:xfrm>
          <a:prstGeom prst="rect">
            <a:avLst/>
          </a:prstGeom>
        </p:spPr>
      </p:pic>
    </p:spTree>
    <p:extLst>
      <p:ext uri="{BB962C8B-B14F-4D97-AF65-F5344CB8AC3E}">
        <p14:creationId xmlns:p14="http://schemas.microsoft.com/office/powerpoint/2010/main" val="941600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B5AA8"/>
        </a:solidFill>
        <a:effectLst/>
      </p:bgPr>
    </p:bg>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C4AFAFA4-73F3-48D4-9E35-1E349CA4C13A}"/>
              </a:ext>
            </a:extLst>
          </p:cNvPr>
          <p:cNvPicPr>
            <a:picLocks noGrp="1" noChangeAspect="1"/>
          </p:cNvPicPr>
          <p:nvPr>
            <p:ph type="pic" sz="quarter" idx="13"/>
          </p:nvPr>
        </p:nvPicPr>
        <p:blipFill>
          <a:blip r:embed="rId2"/>
          <a:srcRect t="20628" b="20628"/>
          <a:stretch>
            <a:fillRect/>
          </a:stretch>
        </p:blipFill>
        <p:spPr>
          <a:xfrm>
            <a:off x="4677877" y="486961"/>
            <a:ext cx="7345148" cy="2762450"/>
          </a:xfrm>
        </p:spPr>
      </p:pic>
      <p:sp>
        <p:nvSpPr>
          <p:cNvPr id="4" name="Date Placeholder 3">
            <a:extLst>
              <a:ext uri="{FF2B5EF4-FFF2-40B4-BE49-F238E27FC236}">
                <a16:creationId xmlns:a16="http://schemas.microsoft.com/office/drawing/2014/main" id="{4039B5E5-55D0-4629-94E2-30710931F8A6}"/>
              </a:ext>
            </a:extLst>
          </p:cNvPr>
          <p:cNvSpPr>
            <a:spLocks noGrp="1"/>
          </p:cNvSpPr>
          <p:nvPr>
            <p:ph type="dt" sz="half" idx="10"/>
          </p:nvPr>
        </p:nvSpPr>
        <p:spPr/>
        <p:txBody>
          <a:bodyPr/>
          <a:lstStyle/>
          <a:p>
            <a:r>
              <a:rPr lang="en-US" dirty="0"/>
              <a:t>21/04/2022</a:t>
            </a:r>
          </a:p>
        </p:txBody>
      </p:sp>
      <p:sp>
        <p:nvSpPr>
          <p:cNvPr id="5" name="Footer Placeholder 4">
            <a:extLst>
              <a:ext uri="{FF2B5EF4-FFF2-40B4-BE49-F238E27FC236}">
                <a16:creationId xmlns:a16="http://schemas.microsoft.com/office/drawing/2014/main" id="{6C1B0F35-96ED-4C0B-8643-CF32D6CFA122}"/>
              </a:ext>
            </a:extLst>
          </p:cNvPr>
          <p:cNvSpPr>
            <a:spLocks noGrp="1"/>
          </p:cNvSpPr>
          <p:nvPr>
            <p:ph type="ftr" sz="quarter" idx="11"/>
          </p:nvPr>
        </p:nvSpPr>
        <p:spPr/>
        <p:txBody>
          <a:bodyPr/>
          <a:lstStyle/>
          <a:p>
            <a:r>
              <a:rPr lang="en-US" dirty="0"/>
              <a:t>FRIENDS</a:t>
            </a:r>
          </a:p>
        </p:txBody>
      </p:sp>
      <p:sp>
        <p:nvSpPr>
          <p:cNvPr id="6" name="Slide Number Placeholder 5">
            <a:extLst>
              <a:ext uri="{FF2B5EF4-FFF2-40B4-BE49-F238E27FC236}">
                <a16:creationId xmlns:a16="http://schemas.microsoft.com/office/drawing/2014/main" id="{80636F55-D44E-4522-83EC-FBF9A30E806D}"/>
              </a:ext>
            </a:extLst>
          </p:cNvPr>
          <p:cNvSpPr>
            <a:spLocks noGrp="1"/>
          </p:cNvSpPr>
          <p:nvPr>
            <p:ph type="sldNum" sz="quarter" idx="12"/>
          </p:nvPr>
        </p:nvSpPr>
        <p:spPr/>
        <p:txBody>
          <a:bodyPr/>
          <a:lstStyle/>
          <a:p>
            <a:fld id="{4F6357DA-28E9-40D3-918C-4D14E8263D81}" type="slidenum">
              <a:rPr lang="en-US" smtClean="0"/>
              <a:pPr/>
              <a:t>9</a:t>
            </a:fld>
            <a:endParaRPr lang="en-US" dirty="0"/>
          </a:p>
        </p:txBody>
      </p:sp>
      <p:sp>
        <p:nvSpPr>
          <p:cNvPr id="8" name="Subtitle 7">
            <a:extLst>
              <a:ext uri="{FF2B5EF4-FFF2-40B4-BE49-F238E27FC236}">
                <a16:creationId xmlns:a16="http://schemas.microsoft.com/office/drawing/2014/main" id="{C7553FED-FB78-4CAB-BDED-EB16D5FABB38}"/>
              </a:ext>
            </a:extLst>
          </p:cNvPr>
          <p:cNvSpPr>
            <a:spLocks noGrp="1"/>
          </p:cNvSpPr>
          <p:nvPr>
            <p:ph type="subTitle" idx="1"/>
          </p:nvPr>
        </p:nvSpPr>
        <p:spPr>
          <a:xfrm>
            <a:off x="-1326151" y="1541813"/>
            <a:ext cx="7345149" cy="652747"/>
          </a:xfrm>
        </p:spPr>
        <p:txBody>
          <a:bodyPr/>
          <a:lstStyle/>
          <a:p>
            <a:r>
              <a:rPr lang="en-IN" sz="2400" dirty="0"/>
              <a:t>After Logging Into Admin Panel</a:t>
            </a:r>
          </a:p>
        </p:txBody>
      </p:sp>
      <p:sp>
        <p:nvSpPr>
          <p:cNvPr id="11" name="Subtitle 7">
            <a:extLst>
              <a:ext uri="{FF2B5EF4-FFF2-40B4-BE49-F238E27FC236}">
                <a16:creationId xmlns:a16="http://schemas.microsoft.com/office/drawing/2014/main" id="{6CAA0B5F-5877-426F-80E2-A10638DA39A0}"/>
              </a:ext>
            </a:extLst>
          </p:cNvPr>
          <p:cNvSpPr txBox="1">
            <a:spLocks/>
          </p:cNvSpPr>
          <p:nvPr/>
        </p:nvSpPr>
        <p:spPr>
          <a:xfrm>
            <a:off x="-267372" y="4476507"/>
            <a:ext cx="4945249" cy="652747"/>
          </a:xfrm>
          <a:prstGeom prst="rect">
            <a:avLst/>
          </a:prstGeom>
        </p:spPr>
        <p:txBody>
          <a:bodyPr/>
          <a:lstStyle>
            <a:lvl1pPr marL="0" indent="0" algn="ctr" defTabSz="914400" rtl="0" eaLnBrk="1" latinLnBrk="0" hangingPunct="1">
              <a:lnSpc>
                <a:spcPct val="125000"/>
              </a:lnSpc>
              <a:spcBef>
                <a:spcPts val="0"/>
              </a:spcBef>
              <a:spcAft>
                <a:spcPts val="1000"/>
              </a:spcAft>
              <a:buFont typeface="Arial" panose="020B0604020202020204" pitchFamily="34" charset="0"/>
              <a:buNone/>
              <a:defRPr sz="1400" kern="1200" spc="1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2400" dirty="0"/>
              <a:t>Admin can update the status of the order</a:t>
            </a:r>
          </a:p>
        </p:txBody>
      </p:sp>
      <p:pic>
        <p:nvPicPr>
          <p:cNvPr id="13" name="Picture 12">
            <a:extLst>
              <a:ext uri="{FF2B5EF4-FFF2-40B4-BE49-F238E27FC236}">
                <a16:creationId xmlns:a16="http://schemas.microsoft.com/office/drawing/2014/main" id="{AAACDCD6-09E0-400A-96C6-8FA51FF90653}"/>
              </a:ext>
            </a:extLst>
          </p:cNvPr>
          <p:cNvPicPr>
            <a:picLocks noChangeAspect="1"/>
          </p:cNvPicPr>
          <p:nvPr/>
        </p:nvPicPr>
        <p:blipFill rotWithShape="1">
          <a:blip r:embed="rId3"/>
          <a:srcRect t="20351"/>
          <a:stretch/>
        </p:blipFill>
        <p:spPr>
          <a:xfrm>
            <a:off x="4677876" y="3608591"/>
            <a:ext cx="7345149" cy="2747760"/>
          </a:xfrm>
          <a:prstGeom prst="rect">
            <a:avLst/>
          </a:prstGeom>
        </p:spPr>
      </p:pic>
    </p:spTree>
    <p:extLst>
      <p:ext uri="{BB962C8B-B14F-4D97-AF65-F5344CB8AC3E}">
        <p14:creationId xmlns:p14="http://schemas.microsoft.com/office/powerpoint/2010/main" val="3149005960"/>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E3C375"/>
      </a:dk2>
      <a:lt2>
        <a:srgbClr val="E7E6E6"/>
      </a:lt2>
      <a:accent1>
        <a:srgbClr val="485441"/>
      </a:accent1>
      <a:accent2>
        <a:srgbClr val="EBFFE4"/>
      </a:accent2>
      <a:accent3>
        <a:srgbClr val="AAC59E"/>
      </a:accent3>
      <a:accent4>
        <a:srgbClr val="7C4B79"/>
      </a:accent4>
      <a:accent5>
        <a:srgbClr val="C59EC3"/>
      </a:accent5>
      <a:accent6>
        <a:srgbClr val="302030"/>
      </a:accent6>
      <a:hlink>
        <a:srgbClr val="0563C1"/>
      </a:hlink>
      <a:folHlink>
        <a:srgbClr val="954F72"/>
      </a:folHlink>
    </a:clrScheme>
    <a:fontScheme name="Custom 74">
      <a:majorFont>
        <a:latin typeface="Avenir Next LT Pro"/>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taurant Pitch Deck_TM16411246_Win32_JC_v4.potx" id="{579F7F05-5F3A-44F6-BAD8-A9CB3AB382EA}" vid="{1F780C43-0257-417B-AF27-9B769DABFA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16BC72-0158-4AB8-9F35-F365C88D29DB}">
  <ds:schemaRefs>
    <ds:schemaRef ds:uri="http://schemas.microsoft.com/sharepoint/v3/contenttype/forms"/>
  </ds:schemaRefs>
</ds:datastoreItem>
</file>

<file path=customXml/itemProps2.xml><?xml version="1.0" encoding="utf-8"?>
<ds:datastoreItem xmlns:ds="http://schemas.openxmlformats.org/officeDocument/2006/customXml" ds:itemID="{D8CF18AE-D61A-46A3-9130-AB96E808872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4509A09C-A249-4D30-8888-26F183AD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Restaurant pitch deck</Template>
  <TotalTime>157</TotalTime>
  <Words>316</Words>
  <Application>Microsoft Office PowerPoint</Application>
  <PresentationFormat>Widescreen</PresentationFormat>
  <Paragraphs>61</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Avenir Next LT Pro</vt:lpstr>
      <vt:lpstr>Calibri</vt:lpstr>
      <vt:lpstr>Calisto MT</vt:lpstr>
      <vt:lpstr>Courier New</vt:lpstr>
      <vt:lpstr>Kunstler Script</vt:lpstr>
      <vt:lpstr>Office Theme</vt:lpstr>
      <vt:lpstr>Restaurant management system</vt:lpstr>
      <vt:lpstr>OVERVIEW</vt:lpstr>
      <vt:lpstr>LOGIN</vt:lpstr>
      <vt:lpstr>SIGN UP</vt:lpstr>
      <vt:lpstr>After Logging In Users Get Directed To Main Page From Where They Can Select Their Favourite Food From The Charactered Menu.</vt:lpstr>
      <vt:lpstr>After Selecting A Particular Character They Can Select Food From The Menu </vt:lpstr>
      <vt:lpstr>After Adding The Food To The Cart They Must Need To Checkout And It Directs To The Payment Page After Selecting The Mode Of Payment It Asks For The Confirmation Of The Order</vt:lpstr>
      <vt:lpstr>From Your Orders You Can View Your Previous Orders Along With The Currently Placed Order.</vt:lpstr>
      <vt:lpstr>PowerPoint Presentation</vt:lpstr>
      <vt:lpstr>Admin Can Update The Status Of The Order </vt:lpstr>
      <vt:lpstr>Admin can add and remove dishes from the menu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management system</dc:title>
  <dc:creator>Sri harsha</dc:creator>
  <cp:lastModifiedBy>Sri harsha</cp:lastModifiedBy>
  <cp:revision>2</cp:revision>
  <dcterms:created xsi:type="dcterms:W3CDTF">2022-04-20T14:34:39Z</dcterms:created>
  <dcterms:modified xsi:type="dcterms:W3CDTF">2022-04-20T17:11:39Z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